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3.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6"/>
  </p:notesMasterIdLst>
  <p:sldIdLst>
    <p:sldId id="273" r:id="rId4"/>
    <p:sldId id="257" r:id="rId5"/>
    <p:sldId id="320" r:id="rId6"/>
    <p:sldId id="258" r:id="rId7"/>
    <p:sldId id="259" r:id="rId8"/>
    <p:sldId id="260" r:id="rId9"/>
    <p:sldId id="261" r:id="rId10"/>
    <p:sldId id="331" r:id="rId11"/>
    <p:sldId id="332" r:id="rId12"/>
    <p:sldId id="333" r:id="rId13"/>
    <p:sldId id="334" r:id="rId14"/>
    <p:sldId id="335" r:id="rId15"/>
    <p:sldId id="336" r:id="rId16"/>
    <p:sldId id="337" r:id="rId17"/>
    <p:sldId id="338" r:id="rId18"/>
    <p:sldId id="339" r:id="rId19"/>
    <p:sldId id="340" r:id="rId20"/>
    <p:sldId id="263" r:id="rId21"/>
    <p:sldId id="264" r:id="rId22"/>
    <p:sldId id="265" r:id="rId23"/>
    <p:sldId id="266" r:id="rId24"/>
    <p:sldId id="267" r:id="rId25"/>
    <p:sldId id="268" r:id="rId26"/>
    <p:sldId id="269" r:id="rId27"/>
    <p:sldId id="341" r:id="rId28"/>
    <p:sldId id="271" r:id="rId29"/>
    <p:sldId id="342" r:id="rId30"/>
    <p:sldId id="272" r:id="rId31"/>
    <p:sldId id="343" r:id="rId32"/>
    <p:sldId id="344" r:id="rId33"/>
    <p:sldId id="345" r:id="rId34"/>
    <p:sldId id="346"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AB"/>
    <a:srgbClr val="4DC4D1"/>
    <a:srgbClr val="A4DE71"/>
    <a:srgbClr val="165E2D"/>
    <a:srgbClr val="E27460"/>
    <a:srgbClr val="AD1C05"/>
    <a:srgbClr val="3B479C"/>
    <a:srgbClr val="ACB2E8"/>
    <a:srgbClr val="45479C"/>
    <a:srgbClr val="E8A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201" autoAdjust="0"/>
    <p:restoredTop sz="95584"/>
  </p:normalViewPr>
  <p:slideViewPr>
    <p:cSldViewPr snapToGrid="0">
      <p:cViewPr varScale="1">
        <p:scale>
          <a:sx n="69" d="100"/>
          <a:sy n="69" d="100"/>
        </p:scale>
        <p:origin x="216" y="12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40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1711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34" Type="http://schemas.openxmlformats.org/officeDocument/2006/relationships/image" Target="../media/image7.png"/><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33" Type="http://schemas.openxmlformats.org/officeDocument/2006/relationships/image" Target="../media/image6.pn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1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32" Type="http://schemas.openxmlformats.org/officeDocument/2006/relationships/image" Target="../media/image8.png"/><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image" Target="../media/image3.jpeg"/><Relationship Id="rId10" Type="http://schemas.openxmlformats.org/officeDocument/2006/relationships/tags" Target="../tags/tag129.xml"/><Relationship Id="rId19" Type="http://schemas.openxmlformats.org/officeDocument/2006/relationships/tags" Target="../tags/tag138.xml"/><Relationship Id="rId31" Type="http://schemas.openxmlformats.org/officeDocument/2006/relationships/image" Target="../media/image11.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slideLayout" Target="../slideLayouts/slideLayout23.xml"/><Relationship Id="rId30" Type="http://schemas.openxmlformats.org/officeDocument/2006/relationships/image" Target="../media/image10.png"/><Relationship Id="rId8" Type="http://schemas.openxmlformats.org/officeDocument/2006/relationships/tags" Target="../tags/tag127.xml"/></Relationships>
</file>

<file path=ppt/slides/_rels/slide11.xml.rels><?xml version="1.0" encoding="UTF-8" standalone="yes"?>
<Relationships xmlns="http://schemas.openxmlformats.org/package/2006/relationships"><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21" Type="http://schemas.openxmlformats.org/officeDocument/2006/relationships/tags" Target="../tags/tag166.xml"/><Relationship Id="rId34" Type="http://schemas.openxmlformats.org/officeDocument/2006/relationships/image" Target="../media/image10.png"/><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tags" Target="../tags/tag17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image" Target="../media/image8.png"/><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slideLayout" Target="../slideLayouts/slideLayout23.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image" Target="../media/image11.png"/><Relationship Id="rId8" Type="http://schemas.openxmlformats.org/officeDocument/2006/relationships/tags" Target="../tags/tag153.xml"/><Relationship Id="rId3" Type="http://schemas.openxmlformats.org/officeDocument/2006/relationships/tags" Target="../tags/tag148.xml"/></Relationships>
</file>

<file path=ppt/slides/_rels/slide1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image" Target="../media/image8.png"/><Relationship Id="rId3" Type="http://schemas.openxmlformats.org/officeDocument/2006/relationships/tags" Target="../tags/tag178.xml"/><Relationship Id="rId21" Type="http://schemas.openxmlformats.org/officeDocument/2006/relationships/image" Target="../media/image10.pn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image" Target="../media/image12.pn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image" Target="../media/image3.jpe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7.png"/><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image" Target="../media/image6.png"/><Relationship Id="rId10" Type="http://schemas.openxmlformats.org/officeDocument/2006/relationships/tags" Target="../tags/tag185.xml"/><Relationship Id="rId19" Type="http://schemas.openxmlformats.org/officeDocument/2006/relationships/slideLayout" Target="../slideLayouts/slideLayout23.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slideLayout" Target="../slideLayouts/slideLayout23.xml"/><Relationship Id="rId21" Type="http://schemas.openxmlformats.org/officeDocument/2006/relationships/tags" Target="../tags/tag214.xml"/><Relationship Id="rId34" Type="http://schemas.openxmlformats.org/officeDocument/2006/relationships/tags" Target="../tags/tag227.xml"/><Relationship Id="rId42" Type="http://schemas.openxmlformats.org/officeDocument/2006/relationships/image" Target="../media/image10.png"/><Relationship Id="rId7" Type="http://schemas.openxmlformats.org/officeDocument/2006/relationships/tags" Target="../tags/tag200.xml"/><Relationship Id="rId2" Type="http://schemas.openxmlformats.org/officeDocument/2006/relationships/tags" Target="../tags/tag195.xml"/><Relationship Id="rId16" Type="http://schemas.openxmlformats.org/officeDocument/2006/relationships/tags" Target="../tags/tag209.xml"/><Relationship Id="rId29" Type="http://schemas.openxmlformats.org/officeDocument/2006/relationships/tags" Target="../tags/tag222.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tags" Target="../tags/tag230.xml"/><Relationship Id="rId40" Type="http://schemas.openxmlformats.org/officeDocument/2006/relationships/image" Target="../media/image3.jpeg"/><Relationship Id="rId45" Type="http://schemas.openxmlformats.org/officeDocument/2006/relationships/image" Target="../media/image6.pn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4" Type="http://schemas.openxmlformats.org/officeDocument/2006/relationships/image" Target="../media/image8.png"/><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43" Type="http://schemas.openxmlformats.org/officeDocument/2006/relationships/image" Target="../media/image11.png"/><Relationship Id="rId8" Type="http://schemas.openxmlformats.org/officeDocument/2006/relationships/tags" Target="../tags/tag201.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image" Target="../media/image7.png"/><Relationship Id="rId20" Type="http://schemas.openxmlformats.org/officeDocument/2006/relationships/tags" Target="../tags/tag213.xml"/><Relationship Id="rId41" Type="http://schemas.openxmlformats.org/officeDocument/2006/relationships/image" Target="../media/image12.png"/></Relationships>
</file>

<file path=ppt/slides/_rels/slide14.xml.rels><?xml version="1.0" encoding="UTF-8" standalone="yes"?>
<Relationships xmlns="http://schemas.openxmlformats.org/package/2006/relationships"><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tags" Target="../tags/tag257.xml"/><Relationship Id="rId21" Type="http://schemas.openxmlformats.org/officeDocument/2006/relationships/tags" Target="../tags/tag252.xml"/><Relationship Id="rId34" Type="http://schemas.openxmlformats.org/officeDocument/2006/relationships/image" Target="../media/image10.png"/><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tags" Target="../tags/tag256.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29" Type="http://schemas.openxmlformats.org/officeDocument/2006/relationships/tags" Target="../tags/tag260.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tags" Target="../tags/tag255.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tags" Target="../tags/tag254.xml"/><Relationship Id="rId28" Type="http://schemas.openxmlformats.org/officeDocument/2006/relationships/tags" Target="../tags/tag259.xml"/><Relationship Id="rId36" Type="http://schemas.openxmlformats.org/officeDocument/2006/relationships/image" Target="../media/image8.png"/><Relationship Id="rId10" Type="http://schemas.openxmlformats.org/officeDocument/2006/relationships/tags" Target="../tags/tag241.xml"/><Relationship Id="rId19" Type="http://schemas.openxmlformats.org/officeDocument/2006/relationships/tags" Target="../tags/tag250.xml"/><Relationship Id="rId31" Type="http://schemas.openxmlformats.org/officeDocument/2006/relationships/slideLayout" Target="../slideLayouts/slideLayout23.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tags" Target="../tags/tag253.xml"/><Relationship Id="rId27" Type="http://schemas.openxmlformats.org/officeDocument/2006/relationships/tags" Target="../tags/tag258.xml"/><Relationship Id="rId30" Type="http://schemas.openxmlformats.org/officeDocument/2006/relationships/tags" Target="../tags/tag261.xml"/><Relationship Id="rId35" Type="http://schemas.openxmlformats.org/officeDocument/2006/relationships/image" Target="../media/image11.png"/><Relationship Id="rId8" Type="http://schemas.openxmlformats.org/officeDocument/2006/relationships/tags" Target="../tags/tag239.xml"/><Relationship Id="rId3" Type="http://schemas.openxmlformats.org/officeDocument/2006/relationships/tags" Target="../tags/tag234.xml"/></Relationships>
</file>

<file path=ppt/slides/_rels/slide1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12.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image" Target="../media/image7.png"/><Relationship Id="rId2" Type="http://schemas.openxmlformats.org/officeDocument/2006/relationships/tags" Target="../tags/tag263.xml"/><Relationship Id="rId16" Type="http://schemas.openxmlformats.org/officeDocument/2006/relationships/image" Target="../media/image6.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image" Target="../media/image3.jpeg"/><Relationship Id="rId10" Type="http://schemas.openxmlformats.org/officeDocument/2006/relationships/tags" Target="../tags/tag271.xml"/><Relationship Id="rId19" Type="http://schemas.openxmlformats.org/officeDocument/2006/relationships/image" Target="../media/image8.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12.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7.png"/><Relationship Id="rId2" Type="http://schemas.openxmlformats.org/officeDocument/2006/relationships/tags" Target="../tags/tag276.xml"/><Relationship Id="rId16" Type="http://schemas.openxmlformats.org/officeDocument/2006/relationships/image" Target="../media/image6.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image" Target="../media/image3.jpeg"/><Relationship Id="rId10" Type="http://schemas.openxmlformats.org/officeDocument/2006/relationships/tags" Target="../tags/tag284.xml"/><Relationship Id="rId19" Type="http://schemas.openxmlformats.org/officeDocument/2006/relationships/image" Target="../media/image8.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slideLayout" Target="../slideLayouts/slideLayout23.xml"/><Relationship Id="rId3" Type="http://schemas.openxmlformats.org/officeDocument/2006/relationships/tags" Target="../tags/tag290.xml"/><Relationship Id="rId21" Type="http://schemas.openxmlformats.org/officeDocument/2006/relationships/tags" Target="../tags/tag308.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image" Target="../media/image7.pn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image" Target="../media/image6.png"/><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image" Target="../media/image8.png"/><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image" Target="../media/image3.jpeg"/><Relationship Id="rId30"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jpeg"/><Relationship Id="rId3" Type="http://schemas.openxmlformats.org/officeDocument/2006/relationships/tags" Target="../tags/tag315.xml"/><Relationship Id="rId21" Type="http://schemas.openxmlformats.org/officeDocument/2006/relationships/tags" Target="../tags/tag333.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slideLayout" Target="../slideLayouts/slideLayout1.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image" Target="../media/image8.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image" Target="../media/image12.png"/><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image" Target="../media/image7.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image" Target="../media/image13.png"/><Relationship Id="rId30"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image" Target="../media/image12.png"/><Relationship Id="rId3" Type="http://schemas.openxmlformats.org/officeDocument/2006/relationships/tags" Target="../tags/tag339.xml"/><Relationship Id="rId21" Type="http://schemas.openxmlformats.org/officeDocument/2006/relationships/slideLayout" Target="../slideLayouts/slideLayout1.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image" Target="../media/image7.png"/><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image" Target="../media/image6.png"/><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image" Target="../media/image8.pn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image" Target="../media/image14.jpe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png"/><Relationship Id="rId5" Type="http://schemas.openxmlformats.org/officeDocument/2006/relationships/tags" Target="../tags/tag9.xml"/><Relationship Id="rId10" Type="http://schemas.openxmlformats.org/officeDocument/2006/relationships/image" Target="../media/image3.jpeg"/><Relationship Id="rId4" Type="http://schemas.openxmlformats.org/officeDocument/2006/relationships/tags" Target="../tags/tag8.xml"/><Relationship Id="rId9" Type="http://schemas.openxmlformats.org/officeDocument/2006/relationships/slideLayout" Target="../slideLayouts/slideLayout1.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tags" Target="../tags/tag369.xml"/><Relationship Id="rId18" Type="http://schemas.openxmlformats.org/officeDocument/2006/relationships/tags" Target="../tags/tag374.xml"/><Relationship Id="rId3" Type="http://schemas.openxmlformats.org/officeDocument/2006/relationships/tags" Target="../tags/tag359.xml"/><Relationship Id="rId21" Type="http://schemas.openxmlformats.org/officeDocument/2006/relationships/image" Target="../media/image8.png"/><Relationship Id="rId7" Type="http://schemas.openxmlformats.org/officeDocument/2006/relationships/tags" Target="../tags/tag363.xml"/><Relationship Id="rId12" Type="http://schemas.openxmlformats.org/officeDocument/2006/relationships/tags" Target="../tags/tag368.xml"/><Relationship Id="rId17" Type="http://schemas.openxmlformats.org/officeDocument/2006/relationships/tags" Target="../tags/tag373.xml"/><Relationship Id="rId25" Type="http://schemas.openxmlformats.org/officeDocument/2006/relationships/image" Target="../media/image15.png"/><Relationship Id="rId2" Type="http://schemas.openxmlformats.org/officeDocument/2006/relationships/tags" Target="../tags/tag358.xml"/><Relationship Id="rId16" Type="http://schemas.openxmlformats.org/officeDocument/2006/relationships/tags" Target="../tags/tag372.xml"/><Relationship Id="rId20" Type="http://schemas.openxmlformats.org/officeDocument/2006/relationships/image" Target="../media/image3.jpeg"/><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tags" Target="../tags/tag367.xml"/><Relationship Id="rId24" Type="http://schemas.openxmlformats.org/officeDocument/2006/relationships/image" Target="../media/image12.png"/><Relationship Id="rId5" Type="http://schemas.openxmlformats.org/officeDocument/2006/relationships/tags" Target="../tags/tag361.xml"/><Relationship Id="rId15" Type="http://schemas.openxmlformats.org/officeDocument/2006/relationships/tags" Target="../tags/tag371.xml"/><Relationship Id="rId23" Type="http://schemas.openxmlformats.org/officeDocument/2006/relationships/image" Target="../media/image7.png"/><Relationship Id="rId10" Type="http://schemas.openxmlformats.org/officeDocument/2006/relationships/tags" Target="../tags/tag366.xml"/><Relationship Id="rId19" Type="http://schemas.openxmlformats.org/officeDocument/2006/relationships/slideLayout" Target="../slideLayouts/slideLayout1.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tags" Target="../tags/tag370.xml"/><Relationship Id="rId22"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tags" Target="../tags/tag392.xml"/><Relationship Id="rId26" Type="http://schemas.openxmlformats.org/officeDocument/2006/relationships/image" Target="../media/image15.png"/><Relationship Id="rId3" Type="http://schemas.openxmlformats.org/officeDocument/2006/relationships/tags" Target="../tags/tag377.xml"/><Relationship Id="rId21" Type="http://schemas.openxmlformats.org/officeDocument/2006/relationships/tags" Target="../tags/tag395.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5" Type="http://schemas.openxmlformats.org/officeDocument/2006/relationships/image" Target="../media/image3.jpeg"/><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tags" Target="../tags/tag394.xml"/><Relationship Id="rId29" Type="http://schemas.openxmlformats.org/officeDocument/2006/relationships/image" Target="../media/image8.pn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slideLayout" Target="../slideLayouts/slideLayout1.xml"/><Relationship Id="rId5" Type="http://schemas.openxmlformats.org/officeDocument/2006/relationships/tags" Target="../tags/tag379.xml"/><Relationship Id="rId15" Type="http://schemas.openxmlformats.org/officeDocument/2006/relationships/tags" Target="../tags/tag389.xml"/><Relationship Id="rId23" Type="http://schemas.openxmlformats.org/officeDocument/2006/relationships/tags" Target="../tags/tag397.xml"/><Relationship Id="rId28" Type="http://schemas.openxmlformats.org/officeDocument/2006/relationships/image" Target="../media/image12.png"/><Relationship Id="rId10" Type="http://schemas.openxmlformats.org/officeDocument/2006/relationships/tags" Target="../tags/tag384.xml"/><Relationship Id="rId19" Type="http://schemas.openxmlformats.org/officeDocument/2006/relationships/tags" Target="../tags/tag393.xml"/><Relationship Id="rId31" Type="http://schemas.openxmlformats.org/officeDocument/2006/relationships/image" Target="../media/image7.pn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tags" Target="../tags/tag396.xml"/><Relationship Id="rId27" Type="http://schemas.openxmlformats.org/officeDocument/2006/relationships/image" Target="../media/image16.png"/><Relationship Id="rId30" Type="http://schemas.openxmlformats.org/officeDocument/2006/relationships/image" Target="../media/image6.png"/></Relationships>
</file>

<file path=ppt/slides/_rels/slide22.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 Type="http://schemas.openxmlformats.org/officeDocument/2006/relationships/tags" Target="../tags/tag400.xml"/><Relationship Id="rId21" Type="http://schemas.openxmlformats.org/officeDocument/2006/relationships/tags" Target="../tags/tag418.xml"/><Relationship Id="rId34" Type="http://schemas.openxmlformats.org/officeDocument/2006/relationships/image" Target="../media/image13.png"/><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image" Target="../media/image12.png"/><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29" Type="http://schemas.openxmlformats.org/officeDocument/2006/relationships/image" Target="../media/image14.jpe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image" Target="../media/image7.png"/><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slideLayout" Target="../slideLayouts/slideLayout1.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image" Target="../media/image6.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05.xml"/></Relationships>
</file>

<file path=ppt/slides/_rels/slide23.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image" Target="../media/image13.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image" Target="../media/image12.png"/><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image" Target="../media/image14.jpe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image" Target="../media/image7.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slideLayout" Target="../slideLayouts/slideLayout1.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6.png"/><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32.xml"/></Relationships>
</file>

<file path=ppt/slides/_rels/slide24.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tags" Target="../tags/tag464.xml"/><Relationship Id="rId18" Type="http://schemas.openxmlformats.org/officeDocument/2006/relationships/tags" Target="../tags/tag469.xml"/><Relationship Id="rId26" Type="http://schemas.openxmlformats.org/officeDocument/2006/relationships/image" Target="../media/image7.png"/><Relationship Id="rId3" Type="http://schemas.openxmlformats.org/officeDocument/2006/relationships/tags" Target="../tags/tag454.xml"/><Relationship Id="rId21" Type="http://schemas.openxmlformats.org/officeDocument/2006/relationships/image" Target="../media/image12.png"/><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image" Target="../media/image6.png"/><Relationship Id="rId2" Type="http://schemas.openxmlformats.org/officeDocument/2006/relationships/tags" Target="../tags/tag453.xml"/><Relationship Id="rId16" Type="http://schemas.openxmlformats.org/officeDocument/2006/relationships/tags" Target="../tags/tag467.xml"/><Relationship Id="rId20" Type="http://schemas.openxmlformats.org/officeDocument/2006/relationships/slideLayout" Target="../slideLayouts/slideLayout1.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24" Type="http://schemas.openxmlformats.org/officeDocument/2006/relationships/image" Target="../media/image8.png"/><Relationship Id="rId5" Type="http://schemas.openxmlformats.org/officeDocument/2006/relationships/tags" Target="../tags/tag456.xml"/><Relationship Id="rId15" Type="http://schemas.openxmlformats.org/officeDocument/2006/relationships/tags" Target="../tags/tag466.xml"/><Relationship Id="rId23" Type="http://schemas.openxmlformats.org/officeDocument/2006/relationships/image" Target="../media/image15.png"/><Relationship Id="rId10" Type="http://schemas.openxmlformats.org/officeDocument/2006/relationships/tags" Target="../tags/tag461.xml"/><Relationship Id="rId19" Type="http://schemas.openxmlformats.org/officeDocument/2006/relationships/tags" Target="../tags/tag470.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 Id="rId22"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7.pn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6.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8.png"/><Relationship Id="rId5" Type="http://schemas.openxmlformats.org/officeDocument/2006/relationships/tags" Target="../tags/tag475.xml"/><Relationship Id="rId10" Type="http://schemas.openxmlformats.org/officeDocument/2006/relationships/image" Target="../media/image9.png"/><Relationship Id="rId4" Type="http://schemas.openxmlformats.org/officeDocument/2006/relationships/tags" Target="../tags/tag474.xml"/><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slideLayout" Target="../slideLayouts/slideLayout1.xml"/><Relationship Id="rId18" Type="http://schemas.openxmlformats.org/officeDocument/2006/relationships/image" Target="../media/image7.pn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image" Target="../media/image6.png"/><Relationship Id="rId2" Type="http://schemas.openxmlformats.org/officeDocument/2006/relationships/tags" Target="../tags/tag479.xml"/><Relationship Id="rId16" Type="http://schemas.openxmlformats.org/officeDocument/2006/relationships/image" Target="../media/image8.png"/><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image" Target="../media/image9.png"/><Relationship Id="rId10" Type="http://schemas.openxmlformats.org/officeDocument/2006/relationships/tags" Target="../tags/tag487.xml"/><Relationship Id="rId19" Type="http://schemas.openxmlformats.org/officeDocument/2006/relationships/image" Target="../media/image13.png"/><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tags" Target="../tags/tag497.xml"/><Relationship Id="rId13" Type="http://schemas.openxmlformats.org/officeDocument/2006/relationships/tags" Target="../tags/tag502.xml"/><Relationship Id="rId18" Type="http://schemas.openxmlformats.org/officeDocument/2006/relationships/image" Target="../media/image7.png"/><Relationship Id="rId3" Type="http://schemas.openxmlformats.org/officeDocument/2006/relationships/tags" Target="../tags/tag492.xml"/><Relationship Id="rId7" Type="http://schemas.openxmlformats.org/officeDocument/2006/relationships/tags" Target="../tags/tag496.xml"/><Relationship Id="rId12" Type="http://schemas.openxmlformats.org/officeDocument/2006/relationships/tags" Target="../tags/tag501.xml"/><Relationship Id="rId17" Type="http://schemas.openxmlformats.org/officeDocument/2006/relationships/image" Target="../media/image6.png"/><Relationship Id="rId2" Type="http://schemas.openxmlformats.org/officeDocument/2006/relationships/tags" Target="../tags/tag491.xml"/><Relationship Id="rId16" Type="http://schemas.openxmlformats.org/officeDocument/2006/relationships/image" Target="../media/image9.png"/><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tags" Target="../tags/tag500.xml"/><Relationship Id="rId5" Type="http://schemas.openxmlformats.org/officeDocument/2006/relationships/tags" Target="../tags/tag494.xml"/><Relationship Id="rId15" Type="http://schemas.openxmlformats.org/officeDocument/2006/relationships/image" Target="../media/image18.jpeg"/><Relationship Id="rId10" Type="http://schemas.openxmlformats.org/officeDocument/2006/relationships/tags" Target="../tags/tag499.xml"/><Relationship Id="rId19" Type="http://schemas.openxmlformats.org/officeDocument/2006/relationships/image" Target="../media/image8.png"/><Relationship Id="rId4" Type="http://schemas.openxmlformats.org/officeDocument/2006/relationships/tags" Target="../tags/tag493.xml"/><Relationship Id="rId9" Type="http://schemas.openxmlformats.org/officeDocument/2006/relationships/tags" Target="../tags/tag498.xml"/><Relationship Id="rId14"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8.png"/><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image" Target="../media/image20.png"/><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image" Target="../media/image9.png"/><Relationship Id="rId5" Type="http://schemas.openxmlformats.org/officeDocument/2006/relationships/tags" Target="../tags/tag507.xml"/><Relationship Id="rId15" Type="http://schemas.openxmlformats.org/officeDocument/2006/relationships/image" Target="../media/image7.png"/><Relationship Id="rId10" Type="http://schemas.openxmlformats.org/officeDocument/2006/relationships/image" Target="../media/image18.jpeg"/><Relationship Id="rId4" Type="http://schemas.openxmlformats.org/officeDocument/2006/relationships/tags" Target="../tags/tag506.xml"/><Relationship Id="rId9" Type="http://schemas.openxmlformats.org/officeDocument/2006/relationships/image" Target="../media/image19.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image" Target="../media/image7.png"/><Relationship Id="rId3" Type="http://schemas.openxmlformats.org/officeDocument/2006/relationships/tags" Target="../tags/tag512.xml"/><Relationship Id="rId21" Type="http://schemas.openxmlformats.org/officeDocument/2006/relationships/notesSlide" Target="../notesSlides/notesSlide3.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image" Target="../media/image6.png"/><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slideLayout" Target="../slideLayouts/slideLayout23.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image" Target="../media/image22.png"/><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image" Target="../media/image8.png"/><Relationship Id="rId10" Type="http://schemas.openxmlformats.org/officeDocument/2006/relationships/tags" Target="../tags/tag519.xml"/><Relationship Id="rId19" Type="http://schemas.openxmlformats.org/officeDocument/2006/relationships/tags" Target="../tags/tag52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media/image3.jpeg"/><Relationship Id="rId4" Type="http://schemas.openxmlformats.org/officeDocument/2006/relationships/tags" Target="../tags/tag16.xml"/><Relationship Id="rId9" Type="http://schemas.openxmlformats.org/officeDocument/2006/relationships/slideLayout" Target="../slideLayouts/slideLayout12.xml"/><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tags" Target="../tags/tag529.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2.xml"/><Relationship Id="rId7" Type="http://schemas.openxmlformats.org/officeDocument/2006/relationships/image" Target="../media/image8.png"/><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slideLayout" Target="../slideLayouts/slideLayout24.xml"/><Relationship Id="rId5" Type="http://schemas.openxmlformats.org/officeDocument/2006/relationships/tags" Target="../tags/tag534.xml"/><Relationship Id="rId10" Type="http://schemas.openxmlformats.org/officeDocument/2006/relationships/image" Target="../media/image24.png"/><Relationship Id="rId4" Type="http://schemas.openxmlformats.org/officeDocument/2006/relationships/tags" Target="../tags/tag533.xml"/><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7.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24.xml"/><Relationship Id="rId5" Type="http://schemas.openxmlformats.org/officeDocument/2006/relationships/tags" Target="../tags/tag539.xml"/><Relationship Id="rId10" Type="http://schemas.openxmlformats.org/officeDocument/2006/relationships/image" Target="../media/image24.png"/><Relationship Id="rId4" Type="http://schemas.openxmlformats.org/officeDocument/2006/relationships/tags" Target="../tags/tag538.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image" Target="../media/image8.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image" Target="../media/image3.jpe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7.png"/><Relationship Id="rId10" Type="http://schemas.openxmlformats.org/officeDocument/2006/relationships/tags" Target="../tags/tag30.xml"/><Relationship Id="rId19" Type="http://schemas.openxmlformats.org/officeDocument/2006/relationships/slideLayout" Target="../slideLayouts/slideLayout1.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3.jpe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image" Target="../media/image7.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6.png"/><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2.xml"/><Relationship Id="rId3" Type="http://schemas.openxmlformats.org/officeDocument/2006/relationships/tags" Target="../tags/tag60.xml"/><Relationship Id="rId21" Type="http://schemas.openxmlformats.org/officeDocument/2006/relationships/image" Target="../media/image8.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image" Target="../media/image9.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7.png"/><Relationship Id="rId10" Type="http://schemas.openxmlformats.org/officeDocument/2006/relationships/tags" Target="../tags/tag67.xml"/><Relationship Id="rId19" Type="http://schemas.openxmlformats.org/officeDocument/2006/relationships/image" Target="../media/image3.jpe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image" Target="../media/image11.png"/><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image" Target="../media/image10.png"/><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image" Target="../media/image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3.jpeg"/><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slideLayout" Target="../slideLayouts/slideLayout1.xml"/><Relationship Id="rId28" Type="http://schemas.openxmlformats.org/officeDocument/2006/relationships/image" Target="../media/image6.png"/><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7.png"/><Relationship Id="rId3" Type="http://schemas.openxmlformats.org/officeDocument/2006/relationships/tags" Target="../tags/tag98.xml"/><Relationship Id="rId21" Type="http://schemas.openxmlformats.org/officeDocument/2006/relationships/image" Target="../media/image10.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6.png"/><Relationship Id="rId2" Type="http://schemas.openxmlformats.org/officeDocument/2006/relationships/tags" Target="../tags/tag97.xml"/><Relationship Id="rId16" Type="http://schemas.openxmlformats.org/officeDocument/2006/relationships/image" Target="../media/image3.jpeg"/><Relationship Id="rId20" Type="http://schemas.openxmlformats.org/officeDocument/2006/relationships/image" Target="../media/image8.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slideLayout" Target="../slideLayouts/slideLayout23.xml"/><Relationship Id="rId10" Type="http://schemas.openxmlformats.org/officeDocument/2006/relationships/tags" Target="../tags/tag105.xml"/><Relationship Id="rId19" Type="http://schemas.openxmlformats.org/officeDocument/2006/relationships/image" Target="../media/image12.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2.png"/><Relationship Id="rId18" Type="http://schemas.openxmlformats.org/officeDocument/2006/relationships/image" Target="../media/image7.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3.jpeg"/><Relationship Id="rId17" Type="http://schemas.openxmlformats.org/officeDocument/2006/relationships/image" Target="../media/image6.png"/><Relationship Id="rId2" Type="http://schemas.openxmlformats.org/officeDocument/2006/relationships/tags" Target="../tags/tag111.xml"/><Relationship Id="rId16" Type="http://schemas.openxmlformats.org/officeDocument/2006/relationships/image" Target="../media/image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23.xml"/><Relationship Id="rId5" Type="http://schemas.openxmlformats.org/officeDocument/2006/relationships/tags" Target="../tags/tag114.xml"/><Relationship Id="rId15" Type="http://schemas.openxmlformats.org/officeDocument/2006/relationships/image" Target="../media/image11.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9.jpg9"/>
          <p:cNvPicPr>
            <a:picLocks noChangeAspect="1"/>
          </p:cNvPicPr>
          <p:nvPr/>
        </p:nvPicPr>
        <p:blipFill>
          <a:blip r:embed="rId6"/>
          <a:srcRect l="10" r="10"/>
          <a:stretch>
            <a:fillRect/>
          </a:stretch>
        </p:blipFill>
        <p:spPr>
          <a:xfrm>
            <a:off x="1270" y="0"/>
            <a:ext cx="12189460" cy="6858000"/>
          </a:xfrm>
          <a:prstGeom prst="rect">
            <a:avLst/>
          </a:prstGeom>
        </p:spPr>
      </p:pic>
      <p:sp>
        <p:nvSpPr>
          <p:cNvPr id="2" name="文本框 1"/>
          <p:cNvSpPr txBox="1"/>
          <p:nvPr/>
        </p:nvSpPr>
        <p:spPr>
          <a:xfrm>
            <a:off x="9253855" y="6391910"/>
            <a:ext cx="2606675" cy="352425"/>
          </a:xfrm>
          <a:prstGeom prst="rect">
            <a:avLst/>
          </a:prstGeom>
          <a:noFill/>
          <a:ln>
            <a:noFill/>
          </a:ln>
        </p:spPr>
        <p:txBody>
          <a:bodyPr wrap="square" rtlCol="0">
            <a:spAutoFit/>
          </a:bodyPr>
          <a:lstStyle/>
          <a:p>
            <a:pPr algn="ctr"/>
            <a:r>
              <a:rPr lang="en-US" altLang="zh-CN" sz="1700">
                <a:ln w="12700" cap="rnd">
                  <a:noFill/>
                </a:ln>
                <a:solidFill>
                  <a:schemeClr val="bg1"/>
                </a:solidFill>
                <a:latin typeface="思源黑体 CN Bold" panose="020B0800000000000000" charset="-122"/>
                <a:ea typeface="思源黑体 CN Bold" panose="020B0800000000000000" charset="-122"/>
              </a:rPr>
              <a:t>www.haou.edu.cn</a:t>
            </a:r>
          </a:p>
        </p:txBody>
      </p:sp>
      <p:pic>
        <p:nvPicPr>
          <p:cNvPr id="3" name="图片 2" descr="logo"/>
          <p:cNvPicPr>
            <a:picLocks noChangeAspect="1"/>
          </p:cNvPicPr>
          <p:nvPr/>
        </p:nvPicPr>
        <p:blipFill>
          <a:blip r:embed="rId7"/>
          <a:stretch>
            <a:fillRect/>
          </a:stretch>
        </p:blipFill>
        <p:spPr>
          <a:xfrm>
            <a:off x="846455" y="817245"/>
            <a:ext cx="3060065" cy="887095"/>
          </a:xfrm>
          <a:prstGeom prst="rect">
            <a:avLst/>
          </a:prstGeom>
        </p:spPr>
      </p:pic>
      <p:sp>
        <p:nvSpPr>
          <p:cNvPr id="8" name="封面页_学院名称区"/>
          <p:cNvSpPr txBox="1"/>
          <p:nvPr>
            <p:custDataLst>
              <p:tags r:id="rId1"/>
            </p:custDataLst>
          </p:nvPr>
        </p:nvSpPr>
        <p:spPr>
          <a:xfrm>
            <a:off x="5347970" y="1692275"/>
            <a:ext cx="4064000" cy="707886"/>
          </a:xfrm>
          <a:prstGeom prst="rect">
            <a:avLst/>
          </a:prstGeom>
          <a:noFill/>
          <a:ln>
            <a:noFill/>
          </a:ln>
        </p:spPr>
        <p:txBody>
          <a:bodyPr wrap="square" rtlCol="0">
            <a:spAutoFit/>
          </a:bodyPr>
          <a:lstStyle/>
          <a:p>
            <a:pPr algn="ctr"/>
            <a:r>
              <a:rPr lang="zh-CN" altLang="en-US" sz="4000" dirty="0">
                <a:ln w="12700" cap="rnd">
                  <a:solidFill>
                    <a:schemeClr val="bg1"/>
                  </a:solidFill>
                </a:ln>
                <a:solidFill>
                  <a:srgbClr val="0036AB"/>
                </a:solidFill>
                <a:latin typeface="思源黑体 CN Heavy" panose="020B0A00000000000000" charset="-122"/>
                <a:ea typeface="思源黑体 CN Heavy" panose="020B0A00000000000000" charset="-122"/>
              </a:rPr>
              <a:t>学院名称文字</a:t>
            </a:r>
          </a:p>
        </p:txBody>
      </p:sp>
      <p:sp>
        <p:nvSpPr>
          <p:cNvPr id="10" name="封面页_总课程名称区"/>
          <p:cNvSpPr txBox="1"/>
          <p:nvPr>
            <p:custDataLst>
              <p:tags r:id="rId2"/>
            </p:custDataLst>
          </p:nvPr>
        </p:nvSpPr>
        <p:spPr>
          <a:xfrm>
            <a:off x="4451985" y="2658745"/>
            <a:ext cx="5855970" cy="1148715"/>
          </a:xfrm>
          <a:prstGeom prst="rect">
            <a:avLst/>
          </a:prstGeom>
          <a:noFill/>
          <a:ln w="6350">
            <a:noFill/>
          </a:ln>
        </p:spPr>
        <p:txBody>
          <a:bodyPr wrap="square" rtlCol="0">
            <a:noAutofit/>
          </a:bodyPr>
          <a:lstStyle/>
          <a:p>
            <a:pPr algn="ctr"/>
            <a:r>
              <a:rPr lang="zh-CN" altLang="en-US" sz="6600" dirty="0">
                <a:ln w="22225" cap="rnd">
                  <a:solidFill>
                    <a:srgbClr val="0036AB"/>
                  </a:solidFill>
                </a:ln>
                <a:solidFill>
                  <a:schemeClr val="bg1"/>
                </a:solidFill>
                <a:latin typeface="思源黑体 CN Heavy" panose="020B0A00000000000000" charset="-122"/>
                <a:ea typeface="思源黑体 CN Heavy" panose="020B0A00000000000000" charset="-122"/>
              </a:rPr>
              <a:t>课程名称文字</a:t>
            </a:r>
          </a:p>
        </p:txBody>
      </p:sp>
      <p:cxnSp>
        <p:nvCxnSpPr>
          <p:cNvPr id="11" name="直接连接符 10"/>
          <p:cNvCxnSpPr/>
          <p:nvPr>
            <p:custDataLst>
              <p:tags r:id="rId3"/>
            </p:custDataLst>
          </p:nvPr>
        </p:nvCxnSpPr>
        <p:spPr>
          <a:xfrm>
            <a:off x="4477385" y="2542540"/>
            <a:ext cx="5805170" cy="0"/>
          </a:xfrm>
          <a:prstGeom prst="line">
            <a:avLst/>
          </a:prstGeom>
          <a:ln w="31750">
            <a:gradFill>
              <a:gsLst>
                <a:gs pos="0">
                  <a:schemeClr val="bg1"/>
                </a:gs>
                <a:gs pos="100000">
                  <a:schemeClr val="bg1"/>
                </a:gs>
                <a:gs pos="76000">
                  <a:srgbClr val="4DC4D1"/>
                </a:gs>
                <a:gs pos="35000">
                  <a:srgbClr val="4DC4D1"/>
                </a:gs>
                <a:gs pos="57000">
                  <a:srgbClr val="0036AB"/>
                </a:gs>
              </a:gsLst>
              <a:lin ang="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8"/>
          <a:srcRect l="10" r="10"/>
          <a:stretch>
            <a:fillRect/>
          </a:stretch>
        </p:blipFill>
        <p:spPr>
          <a:xfrm>
            <a:off x="0" y="0"/>
            <a:ext cx="12189460" cy="6858000"/>
          </a:xfrm>
          <a:prstGeom prst="rect">
            <a:avLst/>
          </a:prstGeom>
        </p:spPr>
      </p:pic>
      <p:sp>
        <p:nvSpPr>
          <p:cNvPr id="27" name="圆角矩形 2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29"/>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0"/>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1"/>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2"/>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4"/>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8" name="文本框 27"/>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9" name="文本框 28"/>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33" name="文本框 32"/>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35" name="组合 34"/>
          <p:cNvGrpSpPr/>
          <p:nvPr>
            <p:custDataLst>
              <p:tags r:id="rId12"/>
            </p:custDataLst>
          </p:nvPr>
        </p:nvGrpSpPr>
        <p:grpSpPr>
          <a:xfrm>
            <a:off x="1336675" y="2663190"/>
            <a:ext cx="3576955" cy="2376170"/>
            <a:chOff x="2105" y="4194"/>
            <a:chExt cx="5633" cy="3742"/>
          </a:xfrm>
        </p:grpSpPr>
        <p:sp>
          <p:nvSpPr>
            <p:cNvPr id="36" name="同侧圆角矩形 35"/>
            <p:cNvSpPr/>
            <p:nvPr>
              <p:custDataLst>
                <p:tags r:id="rId22"/>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37" name="同侧圆角矩形 36"/>
            <p:cNvSpPr/>
            <p:nvPr>
              <p:custDataLst>
                <p:tags r:id="rId23"/>
              </p:custDataLst>
            </p:nvPr>
          </p:nvSpPr>
          <p:spPr>
            <a:xfrm flipV="1">
              <a:off x="2106" y="4970"/>
              <a:ext cx="5632" cy="2967"/>
            </a:xfrm>
            <a:prstGeom prst="round2SameRect">
              <a:avLst>
                <a:gd name="adj1" fmla="val 7313"/>
                <a:gd name="adj2" fmla="val 0"/>
              </a:avLst>
            </a:prstGeom>
            <a:gradFill>
              <a:gsLst>
                <a:gs pos="0">
                  <a:schemeClr val="bg2"/>
                </a:gs>
                <a:gs pos="100000">
                  <a:schemeClr val="tx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文本框 54"/>
            <p:cNvSpPr txBox="1"/>
            <p:nvPr>
              <p:custDataLst>
                <p:tags r:id="rId24"/>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56" name="文本框 55"/>
            <p:cNvSpPr txBox="1"/>
            <p:nvPr>
              <p:custDataLst>
                <p:tags r:id="rId25"/>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7" name="圆角矩形 56"/>
            <p:cNvSpPr/>
            <p:nvPr>
              <p:custDataLst>
                <p:tags r:id="rId26"/>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8" name="组合 57"/>
          <p:cNvGrpSpPr/>
          <p:nvPr>
            <p:custDataLst>
              <p:tags r:id="rId13"/>
            </p:custDataLst>
          </p:nvPr>
        </p:nvGrpSpPr>
        <p:grpSpPr>
          <a:xfrm>
            <a:off x="5232400" y="2663190"/>
            <a:ext cx="3576955" cy="2376170"/>
            <a:chOff x="2105" y="4194"/>
            <a:chExt cx="5633" cy="3742"/>
          </a:xfrm>
        </p:grpSpPr>
        <p:sp>
          <p:nvSpPr>
            <p:cNvPr id="59" name="同侧圆角矩形 58"/>
            <p:cNvSpPr/>
            <p:nvPr>
              <p:custDataLst>
                <p:tags r:id="rId17"/>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0" name="同侧圆角矩形 59"/>
            <p:cNvSpPr/>
            <p:nvPr>
              <p:custDataLst>
                <p:tags r:id="rId18"/>
              </p:custDataLst>
            </p:nvPr>
          </p:nvSpPr>
          <p:spPr>
            <a:xfrm flipV="1">
              <a:off x="2106" y="4970"/>
              <a:ext cx="5632" cy="2967"/>
            </a:xfrm>
            <a:prstGeom prst="round2SameRect">
              <a:avLst>
                <a:gd name="adj1" fmla="val 7313"/>
                <a:gd name="adj2" fmla="val 0"/>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1" name="文本框 60"/>
            <p:cNvSpPr txBox="1"/>
            <p:nvPr>
              <p:custDataLst>
                <p:tags r:id="rId19"/>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62" name="文本框 61"/>
            <p:cNvSpPr txBox="1"/>
            <p:nvPr>
              <p:custDataLst>
                <p:tags r:id="rId20"/>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3" name="圆角矩形 62"/>
            <p:cNvSpPr/>
            <p:nvPr>
              <p:custDataLst>
                <p:tags r:id="rId21"/>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4" name="组合 63"/>
          <p:cNvGrpSpPr/>
          <p:nvPr/>
        </p:nvGrpSpPr>
        <p:grpSpPr>
          <a:xfrm>
            <a:off x="5180965" y="1789430"/>
            <a:ext cx="181610" cy="181610"/>
            <a:chOff x="2701" y="4087"/>
            <a:chExt cx="286" cy="286"/>
          </a:xfrm>
          <a:solidFill>
            <a:schemeClr val="tx2"/>
          </a:solidFill>
        </p:grpSpPr>
        <p:sp>
          <p:nvSpPr>
            <p:cNvPr id="65" name="椭圆 64"/>
            <p:cNvSpPr/>
            <p:nvPr>
              <p:custDataLst>
                <p:tags r:id="rId1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椭圆 65"/>
            <p:cNvSpPr/>
            <p:nvPr>
              <p:custDataLst>
                <p:tags r:id="rId1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custDataLst>
                <p:tags r:id="rId1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8" name="圆角矩形 7"/>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文本框 13"/>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0" name="文本框 9"/>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1" name="文本框 10"/>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6" name="同侧圆角矩形 15"/>
          <p:cNvSpPr/>
          <p:nvPr>
            <p:custDataLst>
              <p:tags r:id="rId12"/>
            </p:custDataLst>
          </p:nvPr>
        </p:nvSpPr>
        <p:spPr>
          <a:xfrm>
            <a:off x="1337945" y="2663190"/>
            <a:ext cx="3575050" cy="476250"/>
          </a:xfrm>
          <a:prstGeom prst="round2SameRect">
            <a:avLst>
              <a:gd name="adj1" fmla="val 0"/>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4" name="同侧圆角矩形 23"/>
          <p:cNvSpPr/>
          <p:nvPr>
            <p:custDataLst>
              <p:tags r:id="rId13"/>
            </p:custDataLst>
          </p:nvPr>
        </p:nvSpPr>
        <p:spPr>
          <a:xfrm>
            <a:off x="1338580" y="3136265"/>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6" name="同侧圆角矩形 25"/>
          <p:cNvSpPr/>
          <p:nvPr>
            <p:custDataLst>
              <p:tags r:id="rId14"/>
            </p:custDataLst>
          </p:nvPr>
        </p:nvSpPr>
        <p:spPr>
          <a:xfrm>
            <a:off x="1338580" y="3612515"/>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7" name="同侧圆角矩形 26"/>
          <p:cNvSpPr/>
          <p:nvPr>
            <p:custDataLst>
              <p:tags r:id="rId15"/>
            </p:custDataLst>
          </p:nvPr>
        </p:nvSpPr>
        <p:spPr>
          <a:xfrm>
            <a:off x="1338580" y="4088130"/>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8" name="同侧圆角矩形 27"/>
          <p:cNvSpPr/>
          <p:nvPr>
            <p:custDataLst>
              <p:tags r:id="rId16"/>
            </p:custDataLst>
          </p:nvPr>
        </p:nvSpPr>
        <p:spPr>
          <a:xfrm>
            <a:off x="133667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49" name="文本框 48"/>
          <p:cNvSpPr txBox="1"/>
          <p:nvPr>
            <p:custDataLst>
              <p:tags r:id="rId17"/>
            </p:custDataLst>
          </p:nvPr>
        </p:nvSpPr>
        <p:spPr>
          <a:xfrm>
            <a:off x="248983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0" name="圆角矩形 49"/>
          <p:cNvSpPr/>
          <p:nvPr>
            <p:custDataLst>
              <p:tags r:id="rId18"/>
            </p:custDataLst>
          </p:nvPr>
        </p:nvSpPr>
        <p:spPr>
          <a:xfrm>
            <a:off x="133667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文本框 50"/>
          <p:cNvSpPr txBox="1"/>
          <p:nvPr>
            <p:custDataLst>
              <p:tags r:id="rId19"/>
            </p:custDataLst>
          </p:nvPr>
        </p:nvSpPr>
        <p:spPr>
          <a:xfrm>
            <a:off x="1393190" y="3049905"/>
            <a:ext cx="3482975"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2" name="同侧圆角矩形 51"/>
          <p:cNvSpPr/>
          <p:nvPr>
            <p:custDataLst>
              <p:tags r:id="rId20"/>
            </p:custDataLst>
          </p:nvPr>
        </p:nvSpPr>
        <p:spPr>
          <a:xfrm>
            <a:off x="5180965" y="2663190"/>
            <a:ext cx="3575050" cy="476250"/>
          </a:xfrm>
          <a:prstGeom prst="round2SameRect">
            <a:avLst>
              <a:gd name="adj1" fmla="val 0"/>
              <a:gd name="adj2" fmla="val 0"/>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3" name="同侧圆角矩形 52"/>
          <p:cNvSpPr/>
          <p:nvPr>
            <p:custDataLst>
              <p:tags r:id="rId21"/>
            </p:custDataLst>
          </p:nvPr>
        </p:nvSpPr>
        <p:spPr>
          <a:xfrm>
            <a:off x="5181600" y="3136265"/>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4" name="同侧圆角矩形 53"/>
          <p:cNvSpPr/>
          <p:nvPr>
            <p:custDataLst>
              <p:tags r:id="rId22"/>
            </p:custDataLst>
          </p:nvPr>
        </p:nvSpPr>
        <p:spPr>
          <a:xfrm>
            <a:off x="5181600" y="3612515"/>
            <a:ext cx="3575050" cy="476250"/>
          </a:xfrm>
          <a:prstGeom prst="round2SameRect">
            <a:avLst>
              <a:gd name="adj1" fmla="val 0"/>
              <a:gd name="adj2" fmla="val 0"/>
            </a:avLst>
          </a:prstGeom>
          <a:solidFill>
            <a:schemeClr val="bg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同侧圆角矩形 54"/>
          <p:cNvSpPr/>
          <p:nvPr>
            <p:custDataLst>
              <p:tags r:id="rId23"/>
            </p:custDataLst>
          </p:nvPr>
        </p:nvSpPr>
        <p:spPr>
          <a:xfrm>
            <a:off x="5181600" y="4088130"/>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4" name="同侧圆角矩形 63"/>
          <p:cNvSpPr/>
          <p:nvPr>
            <p:custDataLst>
              <p:tags r:id="rId24"/>
            </p:custDataLst>
          </p:nvPr>
        </p:nvSpPr>
        <p:spPr>
          <a:xfrm>
            <a:off x="517969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5" name="文本框 64"/>
          <p:cNvSpPr txBox="1"/>
          <p:nvPr>
            <p:custDataLst>
              <p:tags r:id="rId25"/>
            </p:custDataLst>
          </p:nvPr>
        </p:nvSpPr>
        <p:spPr>
          <a:xfrm>
            <a:off x="633285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6" name="圆角矩形 65"/>
          <p:cNvSpPr/>
          <p:nvPr>
            <p:custDataLst>
              <p:tags r:id="rId26"/>
            </p:custDataLst>
          </p:nvPr>
        </p:nvSpPr>
        <p:spPr>
          <a:xfrm>
            <a:off x="517969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文本框 66"/>
          <p:cNvSpPr txBox="1"/>
          <p:nvPr>
            <p:custDataLst>
              <p:tags r:id="rId27"/>
            </p:custDataLst>
          </p:nvPr>
        </p:nvSpPr>
        <p:spPr>
          <a:xfrm>
            <a:off x="5336540" y="3049905"/>
            <a:ext cx="32880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nvGrpSpPr>
          <p:cNvPr id="31" name="组合 30"/>
          <p:cNvGrpSpPr/>
          <p:nvPr/>
        </p:nvGrpSpPr>
        <p:grpSpPr>
          <a:xfrm>
            <a:off x="5180965" y="1789430"/>
            <a:ext cx="181610" cy="181610"/>
            <a:chOff x="2701" y="4087"/>
            <a:chExt cx="286" cy="286"/>
          </a:xfrm>
          <a:solidFill>
            <a:schemeClr val="tx2"/>
          </a:solidFill>
        </p:grpSpPr>
        <p:sp>
          <p:nvSpPr>
            <p:cNvPr id="33" name="椭圆 32"/>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图片 41" descr="C:/Users/符/Desktop/大学PPT/PPT9/8-1.png8-1"/>
          <p:cNvPicPr>
            <a:picLocks noChangeAspect="1"/>
          </p:cNvPicPr>
          <p:nvPr>
            <p:custDataLst>
              <p:tags r:id="rId2"/>
            </p:custDataLst>
          </p:nvPr>
        </p:nvPicPr>
        <p:blipFill>
          <a:blip r:embed="rId21"/>
          <a:srcRect/>
          <a:stretch>
            <a:fillRect/>
          </a:stretch>
        </p:blipFill>
        <p:spPr>
          <a:xfrm>
            <a:off x="9192260" y="2131695"/>
            <a:ext cx="2386330" cy="2386330"/>
          </a:xfrm>
          <a:prstGeom prst="rect">
            <a:avLst/>
          </a:prstGeom>
        </p:spPr>
      </p:pic>
      <p:sp>
        <p:nvSpPr>
          <p:cNvPr id="43" name="图文页3_图片区"/>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2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24"/>
          <a:stretch>
            <a:fillRect/>
          </a:stretch>
        </p:blipFill>
        <p:spPr>
          <a:xfrm>
            <a:off x="11000105" y="400050"/>
            <a:ext cx="798830" cy="798830"/>
          </a:xfrm>
          <a:prstGeom prst="rect">
            <a:avLst/>
          </a:prstGeom>
        </p:spPr>
      </p:pic>
      <p:grpSp>
        <p:nvGrpSpPr>
          <p:cNvPr id="35" name="图文页3_标题区">
            <a:extLst>
              <a:ext uri="{FF2B5EF4-FFF2-40B4-BE49-F238E27FC236}">
                <a16:creationId xmlns:a16="http://schemas.microsoft.com/office/drawing/2014/main" id="{95E76BC8-9F8F-6A15-5E62-74E7FF4EDF68}"/>
              </a:ext>
            </a:extLst>
          </p:cNvPr>
          <p:cNvGrpSpPr/>
          <p:nvPr/>
        </p:nvGrpSpPr>
        <p:grpSpPr>
          <a:xfrm>
            <a:off x="1270000" y="1033780"/>
            <a:ext cx="7442996" cy="1053534"/>
            <a:chOff x="1270000" y="1033780"/>
            <a:chExt cx="7442996" cy="1053534"/>
          </a:xfrm>
        </p:grpSpPr>
        <p:pic>
          <p:nvPicPr>
            <p:cNvPr id="5" name="背景" descr="C:/Users/符/Desktop/大学PPT/PPT9/9-1.png9-1"/>
            <p:cNvPicPr>
              <a:picLocks noChangeAspect="1"/>
            </p:cNvPicPr>
            <p:nvPr/>
          </p:nvPicPr>
          <p:blipFill>
            <a:blip r:embed="rId25"/>
            <a:srcRect/>
            <a:stretch>
              <a:fillRect/>
            </a:stretch>
          </p:blipFill>
          <p:spPr>
            <a:xfrm>
              <a:off x="1270000" y="1033780"/>
              <a:ext cx="6559550" cy="1045210"/>
            </a:xfrm>
            <a:prstGeom prst="rect">
              <a:avLst/>
            </a:prstGeom>
          </p:spPr>
        </p:pic>
        <p:grpSp>
          <p:nvGrpSpPr>
            <p:cNvPr id="31" name="椭圆">
              <a:extLst>
                <a:ext uri="{FF2B5EF4-FFF2-40B4-BE49-F238E27FC236}">
                  <a16:creationId xmlns:a16="http://schemas.microsoft.com/office/drawing/2014/main" id="{140E7532-7469-14DB-D265-8FEDEDEF9473}"/>
                </a:ext>
              </a:extLst>
            </p:cNvPr>
            <p:cNvGrpSpPr/>
            <p:nvPr/>
          </p:nvGrpSpPr>
          <p:grpSpPr>
            <a:xfrm>
              <a:off x="5180965" y="1789430"/>
              <a:ext cx="181610" cy="181610"/>
              <a:chOff x="5180965" y="1789430"/>
              <a:chExt cx="181610" cy="181610"/>
            </a:xfrm>
          </p:grpSpPr>
          <p:sp>
            <p:nvSpPr>
              <p:cNvPr id="32" name="椭圆 31"/>
              <p:cNvSpPr/>
              <p:nvPr>
                <p:custDataLst>
                  <p:tags r:id="rId16"/>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椭圆 35"/>
              <p:cNvSpPr/>
              <p:nvPr>
                <p:custDataLst>
                  <p:tags r:id="rId17"/>
                </p:custDataLst>
              </p:nvPr>
            </p:nvSpPr>
            <p:spPr>
              <a:xfrm>
                <a:off x="5202555" y="1811020"/>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8"/>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2" name="三级标题"/>
            <p:cNvSpPr txBox="1"/>
            <p:nvPr>
              <p:custDataLst>
                <p:tags r:id="rId13"/>
              </p:custDataLst>
            </p:nvPr>
          </p:nvSpPr>
          <p:spPr>
            <a:xfrm>
              <a:off x="5215416" y="165642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9" name="二级标题"/>
            <p:cNvSpPr txBox="1"/>
            <p:nvPr>
              <p:custDataLst>
                <p:tags r:id="rId14"/>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8" name="一级标题"/>
            <p:cNvSpPr txBox="1"/>
            <p:nvPr>
              <p:custDataLst>
                <p:tags r:id="rId15"/>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13" name="图文页3_总课程名称区">
            <a:extLst>
              <a:ext uri="{FF2B5EF4-FFF2-40B4-BE49-F238E27FC236}">
                <a16:creationId xmlns:a16="http://schemas.microsoft.com/office/drawing/2014/main" id="{AA533206-761C-C83D-96B9-44E177C152C5}"/>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11"/>
              </p:custDataLst>
            </p:nvPr>
          </p:nvPicPr>
          <p:blipFill>
            <a:blip r:embed="rId26"/>
            <a:srcRect/>
            <a:stretch>
              <a:fillRect/>
            </a:stretch>
          </p:blipFill>
          <p:spPr>
            <a:xfrm>
              <a:off x="745490" y="124460"/>
              <a:ext cx="3203575" cy="533400"/>
            </a:xfrm>
            <a:prstGeom prst="rect">
              <a:avLst/>
            </a:prstGeom>
          </p:spPr>
        </p:pic>
        <p:sp>
          <p:nvSpPr>
            <p:cNvPr id="14" name="总课程名称"/>
            <p:cNvSpPr txBox="1"/>
            <p:nvPr>
              <p:custDataLst>
                <p:tags r:id="rId12"/>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0"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6" name="图文页3_内容区4">
            <a:extLst>
              <a:ext uri="{FF2B5EF4-FFF2-40B4-BE49-F238E27FC236}">
                <a16:creationId xmlns:a16="http://schemas.microsoft.com/office/drawing/2014/main" id="{DE4092A2-B9B3-8760-9EA5-8B5A399E8564}"/>
              </a:ext>
            </a:extLst>
          </p:cNvPr>
          <p:cNvGrpSpPr/>
          <p:nvPr/>
        </p:nvGrpSpPr>
        <p:grpSpPr>
          <a:xfrm>
            <a:off x="7049770" y="2474595"/>
            <a:ext cx="1803400" cy="2900680"/>
            <a:chOff x="7049770" y="2474595"/>
            <a:chExt cx="1803400" cy="2900680"/>
          </a:xfrm>
        </p:grpSpPr>
        <p:grpSp>
          <p:nvGrpSpPr>
            <p:cNvPr id="4" name="图文页3_文字内容区4">
              <a:extLst>
                <a:ext uri="{FF2B5EF4-FFF2-40B4-BE49-F238E27FC236}">
                  <a16:creationId xmlns:a16="http://schemas.microsoft.com/office/drawing/2014/main" id="{A37DD62A-AC0E-F181-5460-07568180C336}"/>
                </a:ext>
              </a:extLst>
            </p:cNvPr>
            <p:cNvGrpSpPr/>
            <p:nvPr/>
          </p:nvGrpSpPr>
          <p:grpSpPr>
            <a:xfrm>
              <a:off x="7051675" y="2998470"/>
              <a:ext cx="1801495" cy="2376805"/>
              <a:chOff x="7051675" y="2998470"/>
              <a:chExt cx="1801495" cy="2376805"/>
            </a:xfrm>
          </p:grpSpPr>
          <p:sp>
            <p:nvSpPr>
              <p:cNvPr id="19" name="背景"/>
              <p:cNvSpPr/>
              <p:nvPr>
                <p:custDataLst>
                  <p:tags r:id="rId10"/>
                </p:custDataLst>
              </p:nvPr>
            </p:nvSpPr>
            <p:spPr>
              <a:xfrm>
                <a:off x="705167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字内容"/>
              <p:cNvSpPr/>
              <p:nvPr/>
            </p:nvSpPr>
            <p:spPr>
              <a:xfrm>
                <a:off x="7190506" y="3356419"/>
                <a:ext cx="961389" cy="165988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78000"/>
                  </a:lnSpc>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12700"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3" name="图文页3_标签区4">
              <a:extLst>
                <a:ext uri="{FF2B5EF4-FFF2-40B4-BE49-F238E27FC236}">
                  <a16:creationId xmlns:a16="http://schemas.microsoft.com/office/drawing/2014/main" id="{8AC49809-C063-E2A2-AC4E-3BA293834430}"/>
                </a:ext>
              </a:extLst>
            </p:cNvPr>
            <p:cNvGrpSpPr/>
            <p:nvPr/>
          </p:nvGrpSpPr>
          <p:grpSpPr>
            <a:xfrm>
              <a:off x="7049770" y="2474595"/>
              <a:ext cx="751840" cy="523875"/>
              <a:chOff x="7049770" y="2474595"/>
              <a:chExt cx="751840" cy="523875"/>
            </a:xfrm>
          </p:grpSpPr>
          <p:sp>
            <p:nvSpPr>
              <p:cNvPr id="22" name="背景"/>
              <p:cNvSpPr/>
              <p:nvPr/>
            </p:nvSpPr>
            <p:spPr>
              <a:xfrm>
                <a:off x="7049770" y="247459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标签"/>
              <p:cNvSpPr/>
              <p:nvPr/>
            </p:nvSpPr>
            <p:spPr>
              <a:xfrm>
                <a:off x="7161362" y="2636096"/>
                <a:ext cx="540384" cy="295275"/>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dirty="0">
                  <a:solidFill>
                    <a:schemeClr val="bg2"/>
                  </a:solidFill>
                </a:endParaRPr>
              </a:p>
            </p:txBody>
          </p:sp>
        </p:grpSp>
      </p:grpSp>
      <p:grpSp>
        <p:nvGrpSpPr>
          <p:cNvPr id="41" name="图文页3_内容区3">
            <a:extLst>
              <a:ext uri="{FF2B5EF4-FFF2-40B4-BE49-F238E27FC236}">
                <a16:creationId xmlns:a16="http://schemas.microsoft.com/office/drawing/2014/main" id="{8A2F17FA-E53F-2EFA-A8EC-6EEACCF85C7C}"/>
              </a:ext>
            </a:extLst>
          </p:cNvPr>
          <p:cNvGrpSpPr/>
          <p:nvPr/>
        </p:nvGrpSpPr>
        <p:grpSpPr>
          <a:xfrm>
            <a:off x="5161280" y="2478405"/>
            <a:ext cx="1801495" cy="2896870"/>
            <a:chOff x="5161280" y="2478405"/>
            <a:chExt cx="1801495" cy="2896870"/>
          </a:xfrm>
        </p:grpSpPr>
        <p:grpSp>
          <p:nvGrpSpPr>
            <p:cNvPr id="37" name="图文页3_文字内容区3">
              <a:extLst>
                <a:ext uri="{FF2B5EF4-FFF2-40B4-BE49-F238E27FC236}">
                  <a16:creationId xmlns:a16="http://schemas.microsoft.com/office/drawing/2014/main" id="{E1F521EF-7CA9-4AD9-14DD-65BB1EA78ED2}"/>
                </a:ext>
              </a:extLst>
            </p:cNvPr>
            <p:cNvGrpSpPr/>
            <p:nvPr/>
          </p:nvGrpSpPr>
          <p:grpSpPr>
            <a:xfrm>
              <a:off x="5161280" y="2998470"/>
              <a:ext cx="1801495" cy="2376805"/>
              <a:chOff x="5161280" y="2998470"/>
              <a:chExt cx="1801495" cy="2376805"/>
            </a:xfrm>
          </p:grpSpPr>
          <p:sp>
            <p:nvSpPr>
              <p:cNvPr id="28" name="背景"/>
              <p:cNvSpPr/>
              <p:nvPr>
                <p:custDataLst>
                  <p:tags r:id="rId9"/>
                </p:custDataLst>
              </p:nvPr>
            </p:nvSpPr>
            <p:spPr>
              <a:xfrm>
                <a:off x="5161280" y="2998470"/>
                <a:ext cx="1801495" cy="2376805"/>
              </a:xfrm>
              <a:prstGeom prst="roundRect">
                <a:avLst>
                  <a:gd name="adj" fmla="val 0"/>
                </a:avLst>
              </a:prstGeom>
              <a:gradFill>
                <a:gsLst>
                  <a:gs pos="0">
                    <a:schemeClr val="tx2"/>
                  </a:gs>
                  <a:gs pos="100000">
                    <a:schemeClr val="bg1">
                      <a:alpha val="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字内容"/>
              <p:cNvSpPr/>
              <p:nvPr/>
            </p:nvSpPr>
            <p:spPr>
              <a:xfrm>
                <a:off x="5330507" y="3265275"/>
                <a:ext cx="961389" cy="165988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78000"/>
                  </a:lnSpc>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12700"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40" name="图文页3_标签区3">
              <a:extLst>
                <a:ext uri="{FF2B5EF4-FFF2-40B4-BE49-F238E27FC236}">
                  <a16:creationId xmlns:a16="http://schemas.microsoft.com/office/drawing/2014/main" id="{0B71FA0A-D3C6-37DE-78D0-387054B71180}"/>
                </a:ext>
              </a:extLst>
            </p:cNvPr>
            <p:cNvGrpSpPr/>
            <p:nvPr/>
          </p:nvGrpSpPr>
          <p:grpSpPr>
            <a:xfrm>
              <a:off x="5161280" y="2478405"/>
              <a:ext cx="751840" cy="523875"/>
              <a:chOff x="5161280" y="2478405"/>
              <a:chExt cx="751840" cy="523875"/>
            </a:xfrm>
          </p:grpSpPr>
          <p:sp>
            <p:nvSpPr>
              <p:cNvPr id="26" name="背景"/>
              <p:cNvSpPr/>
              <p:nvPr/>
            </p:nvSpPr>
            <p:spPr>
              <a:xfrm>
                <a:off x="5161280" y="2478405"/>
                <a:ext cx="751840" cy="523875"/>
              </a:xfrm>
              <a:prstGeom prst="round2SameRect">
                <a:avLst>
                  <a:gd name="adj1" fmla="val 30545"/>
                  <a:gd name="adj2" fmla="val 0"/>
                </a:avLst>
              </a:prstGeom>
              <a:gradFill>
                <a:gsLst>
                  <a:gs pos="0">
                    <a:schemeClr val="tx1"/>
                  </a:gs>
                  <a:gs pos="100000">
                    <a:schemeClr val="tx2"/>
                  </a:gs>
                </a:gsLst>
                <a:lin ang="48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标签"/>
              <p:cNvSpPr/>
              <p:nvPr/>
            </p:nvSpPr>
            <p:spPr>
              <a:xfrm>
                <a:off x="5269547" y="2640428"/>
                <a:ext cx="577071" cy="290944"/>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p>
            </p:txBody>
          </p:sp>
        </p:grpSp>
      </p:grpSp>
      <p:grpSp>
        <p:nvGrpSpPr>
          <p:cNvPr id="49" name="图文页3_内容区2">
            <a:extLst>
              <a:ext uri="{FF2B5EF4-FFF2-40B4-BE49-F238E27FC236}">
                <a16:creationId xmlns:a16="http://schemas.microsoft.com/office/drawing/2014/main" id="{A00453B6-3601-A054-569E-BE7504D8BC6C}"/>
              </a:ext>
            </a:extLst>
          </p:cNvPr>
          <p:cNvGrpSpPr/>
          <p:nvPr/>
        </p:nvGrpSpPr>
        <p:grpSpPr>
          <a:xfrm>
            <a:off x="3269615" y="2480945"/>
            <a:ext cx="1802765" cy="2894330"/>
            <a:chOff x="3269615" y="2480945"/>
            <a:chExt cx="1802765" cy="2894330"/>
          </a:xfrm>
        </p:grpSpPr>
        <p:grpSp>
          <p:nvGrpSpPr>
            <p:cNvPr id="46" name="图文页3_文字内容区2">
              <a:extLst>
                <a:ext uri="{FF2B5EF4-FFF2-40B4-BE49-F238E27FC236}">
                  <a16:creationId xmlns:a16="http://schemas.microsoft.com/office/drawing/2014/main" id="{70FFB012-936D-0CCD-5C02-BCC3EB3EA712}"/>
                </a:ext>
              </a:extLst>
            </p:cNvPr>
            <p:cNvGrpSpPr/>
            <p:nvPr/>
          </p:nvGrpSpPr>
          <p:grpSpPr>
            <a:xfrm>
              <a:off x="3270885" y="2998470"/>
              <a:ext cx="1801495" cy="2376805"/>
              <a:chOff x="3270885" y="2998470"/>
              <a:chExt cx="1801495" cy="2376805"/>
            </a:xfrm>
          </p:grpSpPr>
          <p:sp>
            <p:nvSpPr>
              <p:cNvPr id="18" name="背景"/>
              <p:cNvSpPr/>
              <p:nvPr>
                <p:custDataLst>
                  <p:tags r:id="rId8"/>
                </p:custDataLst>
              </p:nvPr>
            </p:nvSpPr>
            <p:spPr>
              <a:xfrm>
                <a:off x="327088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字内容"/>
              <p:cNvSpPr/>
              <p:nvPr/>
            </p:nvSpPr>
            <p:spPr>
              <a:xfrm>
                <a:off x="3381366" y="3174365"/>
                <a:ext cx="990600" cy="1841710"/>
              </a:xfrm>
              <a:prstGeom prst="rect">
                <a:avLst/>
              </a:prstGeom>
            </p:spPr>
            <p:txBody>
              <a:bodyPr vert="horz" wrap="square" lIns="0" tIns="0" rIns="0" bIns="0"/>
              <a:lstStyle/>
              <a:p>
                <a:pPr marL="12700" algn="l" rtl="0" eaLnBrk="0">
                  <a:lnSpc>
                    <a:spcPct val="88000"/>
                  </a:lnSpc>
                </a:pPr>
                <a:r>
                  <a:rPr sz="1800" kern="0" spc="30" dirty="0" err="1">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41275"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45" name="图文页3_标签区2">
              <a:extLst>
                <a:ext uri="{FF2B5EF4-FFF2-40B4-BE49-F238E27FC236}">
                  <a16:creationId xmlns:a16="http://schemas.microsoft.com/office/drawing/2014/main" id="{A5A14197-A5DC-6361-2A8D-EC81D0451E58}"/>
                </a:ext>
              </a:extLst>
            </p:cNvPr>
            <p:cNvGrpSpPr/>
            <p:nvPr/>
          </p:nvGrpSpPr>
          <p:grpSpPr>
            <a:xfrm>
              <a:off x="3269615" y="2480945"/>
              <a:ext cx="751840" cy="523875"/>
              <a:chOff x="3269615" y="2480945"/>
              <a:chExt cx="751840" cy="523875"/>
            </a:xfrm>
          </p:grpSpPr>
          <p:sp>
            <p:nvSpPr>
              <p:cNvPr id="11" name="背景"/>
              <p:cNvSpPr/>
              <p:nvPr/>
            </p:nvSpPr>
            <p:spPr>
              <a:xfrm>
                <a:off x="3269615" y="248094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标签">
                <a:extLst>
                  <a:ext uri="{FF2B5EF4-FFF2-40B4-BE49-F238E27FC236}">
                    <a16:creationId xmlns:a16="http://schemas.microsoft.com/office/drawing/2014/main" id="{DFCAD9F2-90CA-488F-BE7A-9877BFB54434}"/>
                  </a:ext>
                </a:extLst>
              </p:cNvPr>
              <p:cNvSpPr/>
              <p:nvPr/>
            </p:nvSpPr>
            <p:spPr>
              <a:xfrm>
                <a:off x="3416675" y="2619579"/>
                <a:ext cx="577071" cy="290944"/>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p>
            </p:txBody>
          </p:sp>
        </p:grpSp>
      </p:grpSp>
      <p:grpSp>
        <p:nvGrpSpPr>
          <p:cNvPr id="52" name="图文页3_内容区1">
            <a:extLst>
              <a:ext uri="{FF2B5EF4-FFF2-40B4-BE49-F238E27FC236}">
                <a16:creationId xmlns:a16="http://schemas.microsoft.com/office/drawing/2014/main" id="{42BC0DB5-F61A-4B82-11E7-065DDEBF1DDD}"/>
              </a:ext>
            </a:extLst>
          </p:cNvPr>
          <p:cNvGrpSpPr/>
          <p:nvPr/>
        </p:nvGrpSpPr>
        <p:grpSpPr>
          <a:xfrm>
            <a:off x="1380490" y="2485390"/>
            <a:ext cx="1801495" cy="2889885"/>
            <a:chOff x="1380490" y="2485390"/>
            <a:chExt cx="1801495" cy="2889885"/>
          </a:xfrm>
        </p:grpSpPr>
        <p:grpSp>
          <p:nvGrpSpPr>
            <p:cNvPr id="51" name="图文页3_文字内容区1">
              <a:extLst>
                <a:ext uri="{FF2B5EF4-FFF2-40B4-BE49-F238E27FC236}">
                  <a16:creationId xmlns:a16="http://schemas.microsoft.com/office/drawing/2014/main" id="{3B0468BE-E319-E33E-D2B4-1C28797C4E30}"/>
                </a:ext>
              </a:extLst>
            </p:cNvPr>
            <p:cNvGrpSpPr/>
            <p:nvPr/>
          </p:nvGrpSpPr>
          <p:grpSpPr>
            <a:xfrm>
              <a:off x="1380490" y="2998470"/>
              <a:ext cx="1801495" cy="2376805"/>
              <a:chOff x="1380490" y="2998470"/>
              <a:chExt cx="1801495" cy="2376805"/>
            </a:xfrm>
          </p:grpSpPr>
          <p:sp>
            <p:nvSpPr>
              <p:cNvPr id="20" name="背景"/>
              <p:cNvSpPr/>
              <p:nvPr>
                <p:custDataLst>
                  <p:tags r:id="rId7"/>
                </p:custDataLst>
              </p:nvPr>
            </p:nvSpPr>
            <p:spPr>
              <a:xfrm>
                <a:off x="1380490"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内容"/>
              <p:cNvSpPr/>
              <p:nvPr/>
            </p:nvSpPr>
            <p:spPr>
              <a:xfrm>
                <a:off x="1491837" y="3096260"/>
                <a:ext cx="990600" cy="1787467"/>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1800" kern="0" spc="30" dirty="0" err="1">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41275"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50" name="图文页3_标签区1">
              <a:extLst>
                <a:ext uri="{FF2B5EF4-FFF2-40B4-BE49-F238E27FC236}">
                  <a16:creationId xmlns:a16="http://schemas.microsoft.com/office/drawing/2014/main" id="{FDC87DB6-87BA-9E60-8478-42546041BBB1}"/>
                </a:ext>
              </a:extLst>
            </p:cNvPr>
            <p:cNvGrpSpPr/>
            <p:nvPr/>
          </p:nvGrpSpPr>
          <p:grpSpPr>
            <a:xfrm>
              <a:off x="1380490" y="2485390"/>
              <a:ext cx="751840" cy="523875"/>
              <a:chOff x="1380490" y="2485390"/>
              <a:chExt cx="751840" cy="523875"/>
            </a:xfrm>
          </p:grpSpPr>
          <p:sp>
            <p:nvSpPr>
              <p:cNvPr id="16" name="背景"/>
              <p:cNvSpPr/>
              <p:nvPr/>
            </p:nvSpPr>
            <p:spPr>
              <a:xfrm>
                <a:off x="1380490" y="2485390"/>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标签">
                <a:extLst>
                  <a:ext uri="{FF2B5EF4-FFF2-40B4-BE49-F238E27FC236}">
                    <a16:creationId xmlns:a16="http://schemas.microsoft.com/office/drawing/2014/main" id="{B886C667-099E-475F-9220-E56F4F683A4A}"/>
                  </a:ext>
                </a:extLst>
              </p:cNvPr>
              <p:cNvSpPr/>
              <p:nvPr/>
            </p:nvSpPr>
            <p:spPr>
              <a:xfrm>
                <a:off x="1448954" y="2619579"/>
                <a:ext cx="577071" cy="290944"/>
              </a:xfrm>
              <a:prstGeom prst="rect">
                <a:avLst/>
              </a:prstGeom>
            </p:spPr>
            <p:txBody>
              <a:bodyPr vert="horz" wrap="square" lIns="0" tIns="0" rIns="0" bIns="0"/>
              <a:lstStyle/>
              <a:p>
                <a:pPr algn="l" rtl="0" eaLnBrk="0">
                  <a:lnSpc>
                    <a:spcPct val="93000"/>
                  </a:lnSpc>
                </a:pPr>
                <a:endParaRPr lang="en-US" altLang="en-US" sz="100" dirty="0">
                  <a:solidFill>
                    <a:schemeClr val="bg2"/>
                  </a:solidFill>
                </a:endParaRPr>
              </a:p>
              <a:p>
                <a:pPr marL="12700" algn="l" rtl="0" eaLnBrk="0">
                  <a:lnSpc>
                    <a:spcPct val="88000"/>
                  </a:lnSpc>
                </a:pPr>
                <a:r>
                  <a:rPr lang="en-US" altLang="en-US" sz="2000" b="1" kern="0" spc="20" dirty="0" err="1">
                    <a:solidFill>
                      <a:schemeClr val="bg2"/>
                    </a:solidFill>
                    <a:latin typeface="微软雅黑" panose="020B0503020204020204" charset="-122"/>
                    <a:ea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solidFill>
                    <a:schemeClr val="bg2"/>
                  </a:solidFil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40"/>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41"/>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42"/>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43"/>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44"/>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45"/>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46"/>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 name="文本框 20"/>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2" name="文本框 21"/>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23" name="文本框 22"/>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4" name="组合 23"/>
          <p:cNvGrpSpPr/>
          <p:nvPr/>
        </p:nvGrpSpPr>
        <p:grpSpPr>
          <a:xfrm>
            <a:off x="5180965" y="1789430"/>
            <a:ext cx="181610" cy="181610"/>
            <a:chOff x="2701" y="4087"/>
            <a:chExt cx="286" cy="286"/>
          </a:xfrm>
          <a:solidFill>
            <a:schemeClr val="tx2"/>
          </a:solidFill>
        </p:grpSpPr>
        <p:sp>
          <p:nvSpPr>
            <p:cNvPr id="25" name="椭圆 24"/>
            <p:cNvSpPr/>
            <p:nvPr>
              <p:custDataLst>
                <p:tags r:id="rId36"/>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37"/>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8"/>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2" name="同侧圆角矩形 71"/>
          <p:cNvSpPr/>
          <p:nvPr>
            <p:custDataLst>
              <p:tags r:id="rId12"/>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3" name="同侧圆角矩形 72"/>
          <p:cNvSpPr/>
          <p:nvPr>
            <p:custDataLst>
              <p:tags r:id="rId13"/>
            </p:custDataLst>
          </p:nvPr>
        </p:nvSpPr>
        <p:spPr>
          <a:xfrm>
            <a:off x="1423035" y="313626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4" name="同侧圆角矩形 73"/>
          <p:cNvSpPr/>
          <p:nvPr>
            <p:custDataLst>
              <p:tags r:id="rId14"/>
            </p:custDataLst>
          </p:nvPr>
        </p:nvSpPr>
        <p:spPr>
          <a:xfrm>
            <a:off x="1423035" y="408813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5" name="圆角矩形 74"/>
          <p:cNvSpPr/>
          <p:nvPr>
            <p:custDataLst>
              <p:tags r:id="rId15"/>
            </p:custDataLst>
          </p:nvPr>
        </p:nvSpPr>
        <p:spPr>
          <a:xfrm>
            <a:off x="1421130" y="2665730"/>
            <a:ext cx="1795145" cy="237426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7" name="文本框 76"/>
          <p:cNvSpPr txBox="1"/>
          <p:nvPr>
            <p:custDataLst>
              <p:tags r:id="rId16"/>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78" name="同侧圆角矩形 77"/>
          <p:cNvSpPr/>
          <p:nvPr>
            <p:custDataLst>
              <p:tags r:id="rId17"/>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9" name="同侧圆角矩形 78"/>
          <p:cNvSpPr/>
          <p:nvPr>
            <p:custDataLst>
              <p:tags r:id="rId18"/>
            </p:custDataLst>
          </p:nvPr>
        </p:nvSpPr>
        <p:spPr>
          <a:xfrm>
            <a:off x="3218180" y="3138170"/>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0" name="同侧圆角矩形 79"/>
          <p:cNvSpPr/>
          <p:nvPr>
            <p:custDataLst>
              <p:tags r:id="rId19"/>
            </p:custDataLst>
          </p:nvPr>
        </p:nvSpPr>
        <p:spPr>
          <a:xfrm>
            <a:off x="3218180" y="4090035"/>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1" name="圆角矩形 80"/>
          <p:cNvSpPr/>
          <p:nvPr>
            <p:custDataLst>
              <p:tags r:id="rId20"/>
            </p:custDataLst>
          </p:nvPr>
        </p:nvSpPr>
        <p:spPr>
          <a:xfrm>
            <a:off x="3216275"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3" name="文本框 82"/>
          <p:cNvSpPr txBox="1"/>
          <p:nvPr>
            <p:custDataLst>
              <p:tags r:id="rId21"/>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84" name="同侧圆角矩形 83"/>
          <p:cNvSpPr/>
          <p:nvPr>
            <p:custDataLst>
              <p:tags r:id="rId22"/>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5" name="同侧圆角矩形 84"/>
          <p:cNvSpPr/>
          <p:nvPr>
            <p:custDataLst>
              <p:tags r:id="rId23"/>
            </p:custDataLst>
          </p:nvPr>
        </p:nvSpPr>
        <p:spPr>
          <a:xfrm>
            <a:off x="501459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6" name="同侧圆角矩形 85"/>
          <p:cNvSpPr/>
          <p:nvPr>
            <p:custDataLst>
              <p:tags r:id="rId24"/>
            </p:custDataLst>
          </p:nvPr>
        </p:nvSpPr>
        <p:spPr>
          <a:xfrm>
            <a:off x="501459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7" name="圆角矩形 86"/>
          <p:cNvSpPr/>
          <p:nvPr>
            <p:custDataLst>
              <p:tags r:id="rId25"/>
            </p:custDataLst>
          </p:nvPr>
        </p:nvSpPr>
        <p:spPr>
          <a:xfrm>
            <a:off x="501269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文本框 88"/>
          <p:cNvSpPr txBox="1"/>
          <p:nvPr>
            <p:custDataLst>
              <p:tags r:id="rId26"/>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0" name="同侧圆角矩形 89"/>
          <p:cNvSpPr/>
          <p:nvPr>
            <p:custDataLst>
              <p:tags r:id="rId27"/>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1" name="同侧圆角矩形 90"/>
          <p:cNvSpPr/>
          <p:nvPr>
            <p:custDataLst>
              <p:tags r:id="rId28"/>
            </p:custDataLst>
          </p:nvPr>
        </p:nvSpPr>
        <p:spPr>
          <a:xfrm>
            <a:off x="681164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2" name="同侧圆角矩形 91"/>
          <p:cNvSpPr/>
          <p:nvPr>
            <p:custDataLst>
              <p:tags r:id="rId29"/>
            </p:custDataLst>
          </p:nvPr>
        </p:nvSpPr>
        <p:spPr>
          <a:xfrm>
            <a:off x="681164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3" name="圆角矩形 92"/>
          <p:cNvSpPr/>
          <p:nvPr>
            <p:custDataLst>
              <p:tags r:id="rId30"/>
            </p:custDataLst>
          </p:nvPr>
        </p:nvSpPr>
        <p:spPr>
          <a:xfrm>
            <a:off x="680974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5" name="文本框 94"/>
          <p:cNvSpPr txBox="1"/>
          <p:nvPr>
            <p:custDataLst>
              <p:tags r:id="rId31"/>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文本框 95"/>
          <p:cNvSpPr txBox="1"/>
          <p:nvPr>
            <p:custDataLst>
              <p:tags r:id="rId32"/>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7" name="文本框 96"/>
          <p:cNvSpPr txBox="1"/>
          <p:nvPr>
            <p:custDataLst>
              <p:tags r:id="rId33"/>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custDataLst>
              <p:tags r:id="rId34"/>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9" name="文本框 98"/>
          <p:cNvSpPr txBox="1"/>
          <p:nvPr>
            <p:custDataLst>
              <p:tags r:id="rId35"/>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11" name="圆角矩形 10"/>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文本框 13"/>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6" name="文本框 15"/>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9" name="文本框 18"/>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0" name="组合 19"/>
          <p:cNvGrpSpPr/>
          <p:nvPr/>
        </p:nvGrpSpPr>
        <p:grpSpPr>
          <a:xfrm>
            <a:off x="5180965" y="1789430"/>
            <a:ext cx="181610" cy="181610"/>
            <a:chOff x="2701" y="4087"/>
            <a:chExt cx="286" cy="286"/>
          </a:xfrm>
          <a:solidFill>
            <a:schemeClr val="tx2"/>
          </a:solidFill>
        </p:grpSpPr>
        <p:sp>
          <p:nvSpPr>
            <p:cNvPr id="21" name="椭圆 20"/>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5" name="圆角矩形 74"/>
          <p:cNvSpPr/>
          <p:nvPr>
            <p:custDataLst>
              <p:tags r:id="rId12"/>
            </p:custDataLst>
          </p:nvPr>
        </p:nvSpPr>
        <p:spPr>
          <a:xfrm>
            <a:off x="1421130" y="2665730"/>
            <a:ext cx="1795145" cy="237426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圆角矩形 80"/>
          <p:cNvSpPr/>
          <p:nvPr>
            <p:custDataLst>
              <p:tags r:id="rId13"/>
            </p:custDataLst>
          </p:nvPr>
        </p:nvSpPr>
        <p:spPr>
          <a:xfrm>
            <a:off x="3216275" y="2665095"/>
            <a:ext cx="1795145" cy="2376805"/>
          </a:xfrm>
          <a:prstGeom prst="roundRect">
            <a:avLst>
              <a:gd name="adj" fmla="val 0"/>
            </a:avLst>
          </a:prstGeom>
          <a:gradFill>
            <a:gsLst>
              <a:gs pos="0">
                <a:schemeClr val="tx2">
                  <a:alpha val="0"/>
                </a:schemeClr>
              </a:gs>
              <a:gs pos="100000">
                <a:schemeClr val="tx2"/>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圆角矩形 86"/>
          <p:cNvSpPr/>
          <p:nvPr>
            <p:custDataLst>
              <p:tags r:id="rId14"/>
            </p:custDataLst>
          </p:nvPr>
        </p:nvSpPr>
        <p:spPr>
          <a:xfrm>
            <a:off x="501269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圆角矩形 92"/>
          <p:cNvSpPr/>
          <p:nvPr>
            <p:custDataLst>
              <p:tags r:id="rId15"/>
            </p:custDataLst>
          </p:nvPr>
        </p:nvSpPr>
        <p:spPr>
          <a:xfrm>
            <a:off x="680974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同侧圆角矩形 71"/>
          <p:cNvSpPr/>
          <p:nvPr>
            <p:custDataLst>
              <p:tags r:id="rId16"/>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7" name="文本框 76"/>
          <p:cNvSpPr txBox="1"/>
          <p:nvPr>
            <p:custDataLst>
              <p:tags r:id="rId17"/>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78" name="同侧圆角矩形 77"/>
          <p:cNvSpPr/>
          <p:nvPr>
            <p:custDataLst>
              <p:tags r:id="rId18"/>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3" name="文本框 82"/>
          <p:cNvSpPr txBox="1"/>
          <p:nvPr>
            <p:custDataLst>
              <p:tags r:id="rId19"/>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84" name="同侧圆角矩形 83"/>
          <p:cNvSpPr/>
          <p:nvPr>
            <p:custDataLst>
              <p:tags r:id="rId20"/>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9" name="文本框 88"/>
          <p:cNvSpPr txBox="1"/>
          <p:nvPr>
            <p:custDataLst>
              <p:tags r:id="rId21"/>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0" name="同侧圆角矩形 89"/>
          <p:cNvSpPr/>
          <p:nvPr>
            <p:custDataLst>
              <p:tags r:id="rId22"/>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5" name="文本框 94"/>
          <p:cNvSpPr txBox="1"/>
          <p:nvPr>
            <p:custDataLst>
              <p:tags r:id="rId23"/>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文本框 95"/>
          <p:cNvSpPr txBox="1"/>
          <p:nvPr>
            <p:custDataLst>
              <p:tags r:id="rId24"/>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7" name="文本框 96"/>
          <p:cNvSpPr txBox="1"/>
          <p:nvPr>
            <p:custDataLst>
              <p:tags r:id="rId25"/>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custDataLst>
              <p:tags r:id="rId26"/>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9" name="文本框 98"/>
          <p:cNvSpPr txBox="1"/>
          <p:nvPr>
            <p:custDataLst>
              <p:tags r:id="rId27"/>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31" name="圆角矩形 30"/>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7" name="文字页2_文字内容区2">
            <a:extLst>
              <a:ext uri="{FF2B5EF4-FFF2-40B4-BE49-F238E27FC236}">
                <a16:creationId xmlns:a16="http://schemas.microsoft.com/office/drawing/2014/main" id="{3FF0D033-DA8B-BDB1-90B6-64F2C1E1FD96}"/>
              </a:ext>
            </a:extLst>
          </p:cNvPr>
          <p:cNvGrpSpPr/>
          <p:nvPr/>
        </p:nvGrpSpPr>
        <p:grpSpPr>
          <a:xfrm>
            <a:off x="6640195" y="2480310"/>
            <a:ext cx="4554855" cy="3175000"/>
            <a:chOff x="6640195" y="2480310"/>
            <a:chExt cx="4554855" cy="3175000"/>
          </a:xfrm>
        </p:grpSpPr>
        <p:sp>
          <p:nvSpPr>
            <p:cNvPr id="37" name="背景"/>
            <p:cNvSpPr/>
            <p:nvPr/>
          </p:nvSpPr>
          <p:spPr>
            <a:xfrm>
              <a:off x="6640195" y="2480310"/>
              <a:ext cx="4554855" cy="3175000"/>
            </a:xfrm>
            <a:prstGeom prst="roundRect">
              <a:avLst>
                <a:gd name="adj" fmla="val 680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字内容 1"/>
            <p:cNvSpPr txBox="1"/>
            <p:nvPr/>
          </p:nvSpPr>
          <p:spPr>
            <a:xfrm>
              <a:off x="7148195" y="2689225"/>
              <a:ext cx="3302000" cy="398780"/>
            </a:xfrm>
            <a:prstGeom prst="rect">
              <a:avLst/>
            </a:prstGeom>
            <a:noFill/>
            <a:ln>
              <a:noFill/>
            </a:ln>
          </p:spPr>
          <p:txBody>
            <a:bodyPr wrap="square" rtlCol="0" anchor="t">
              <a:spAutoFit/>
            </a:bodyPr>
            <a:lstStyle/>
            <a:p>
              <a:pPr algn="l"/>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sp>
          <p:nvSpPr>
            <p:cNvPr id="39" name="文字内容 2"/>
            <p:cNvSpPr txBox="1"/>
            <p:nvPr/>
          </p:nvSpPr>
          <p:spPr>
            <a:xfrm>
              <a:off x="7148195" y="3286125"/>
              <a:ext cx="3942715" cy="82994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a:p>
              <a:pPr algn="l">
                <a:lnSpc>
                  <a:spcPct val="120000"/>
                </a:lnSpc>
                <a:spcBef>
                  <a:spcPts val="0"/>
                </a:spcBef>
                <a:spcAft>
                  <a:spcPts val="0"/>
                </a:spcAft>
              </a:pPr>
              <a:r>
                <a:rPr lang="en-US" altLang="zh-CN"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sp>
          <p:nvSpPr>
            <p:cNvPr id="40" name="文字内容 3"/>
            <p:cNvSpPr txBox="1"/>
            <p:nvPr/>
          </p:nvSpPr>
          <p:spPr>
            <a:xfrm>
              <a:off x="7178040" y="4314190"/>
              <a:ext cx="3942715" cy="430374"/>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a:t>
              </a:r>
            </a:p>
          </p:txBody>
        </p:sp>
        <p:sp>
          <p:nvSpPr>
            <p:cNvPr id="42" name="文字内容 4"/>
            <p:cNvSpPr txBox="1"/>
            <p:nvPr/>
          </p:nvSpPr>
          <p:spPr>
            <a:xfrm>
              <a:off x="7178040" y="4972685"/>
              <a:ext cx="3799205" cy="430374"/>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B1C9E"/>
                </a:gs>
              </a:gsLst>
              <a:lin ang="5400000" scaled="0"/>
            </a:gradFill>
          </a:ln>
        </p:spPr>
        <p:style>
          <a:lnRef idx="2">
            <a:schemeClr val="accent1"/>
          </a:lnRef>
          <a:fillRef idx="0">
            <a:srgbClr val="FFFFFF"/>
          </a:fillRef>
          <a:effectRef idx="0">
            <a:srgbClr val="FFFFFF"/>
          </a:effectRef>
          <a:fontRef idx="minor">
            <a:schemeClr val="tx1"/>
          </a:fontRef>
        </p:style>
      </p:cxnSp>
      <p:grpSp>
        <p:nvGrpSpPr>
          <p:cNvPr id="6" name="文字页2_文字内容区1">
            <a:extLst>
              <a:ext uri="{FF2B5EF4-FFF2-40B4-BE49-F238E27FC236}">
                <a16:creationId xmlns:a16="http://schemas.microsoft.com/office/drawing/2014/main" id="{C4CA75F3-00AB-A2E1-7241-0EB1C2CB4C98}"/>
              </a:ext>
            </a:extLst>
          </p:cNvPr>
          <p:cNvGrpSpPr/>
          <p:nvPr/>
        </p:nvGrpSpPr>
        <p:grpSpPr>
          <a:xfrm>
            <a:off x="1637030" y="2480310"/>
            <a:ext cx="4554855" cy="3175000"/>
            <a:chOff x="1637030" y="2480310"/>
            <a:chExt cx="4554855" cy="3175000"/>
          </a:xfrm>
        </p:grpSpPr>
        <p:sp>
          <p:nvSpPr>
            <p:cNvPr id="32" name="背景"/>
            <p:cNvSpPr/>
            <p:nvPr/>
          </p:nvSpPr>
          <p:spPr>
            <a:xfrm>
              <a:off x="1637030" y="2480310"/>
              <a:ext cx="4554855" cy="3175000"/>
            </a:xfrm>
            <a:prstGeom prst="roundRect">
              <a:avLst>
                <a:gd name="adj" fmla="val 6800"/>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1"/>
            <p:cNvSpPr txBox="1"/>
            <p:nvPr/>
          </p:nvSpPr>
          <p:spPr>
            <a:xfrm>
              <a:off x="2145030" y="2689225"/>
              <a:ext cx="3302000" cy="400110"/>
            </a:xfrm>
            <a:prstGeom prst="rect">
              <a:avLst/>
            </a:prstGeom>
            <a:noFill/>
            <a:ln>
              <a:noFill/>
            </a:ln>
          </p:spPr>
          <p:txBody>
            <a:bodyPr wrap="square" rtlCol="0" anchor="t">
              <a:spAutoFit/>
            </a:bodyPr>
            <a:lstStyle/>
            <a:p>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rgbClr val="5773DE">
                      <a:alpha val="100000"/>
                    </a:srgb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⽂字内容⽂字内容⽂字⽂ </a:t>
              </a:r>
            </a:p>
          </p:txBody>
        </p:sp>
        <p:sp>
          <p:nvSpPr>
            <p:cNvPr id="34" name="文字内容2"/>
            <p:cNvSpPr txBox="1"/>
            <p:nvPr/>
          </p:nvSpPr>
          <p:spPr>
            <a:xfrm>
              <a:off x="2145030" y="3286125"/>
              <a:ext cx="3942715" cy="799642"/>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r>
                <a:rPr sz="1200" kern="0" spc="70" dirty="0">
                  <a:solidFill>
                    <a:srgbClr val="5773DE">
                      <a:alpha val="100000"/>
                    </a:srgb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a:p>
              <a:pPr>
                <a:lnSpc>
                  <a:spcPct val="120000"/>
                </a:lnSpc>
              </a:pPr>
              <a:r>
                <a:rPr lang="en-US" altLang="zh-CN"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5" name="文字内容3"/>
            <p:cNvSpPr txBox="1"/>
            <p:nvPr/>
          </p:nvSpPr>
          <p:spPr>
            <a:xfrm>
              <a:off x="2174875" y="4314190"/>
              <a:ext cx="3942715" cy="430311"/>
            </a:xfrm>
            <a:prstGeom prst="rect">
              <a:avLst/>
            </a:prstGeom>
            <a:noFill/>
            <a:ln>
              <a:noFill/>
            </a:ln>
          </p:spPr>
          <p:txBody>
            <a:bodyPr wrap="square" rtlCol="0" anchor="t">
              <a:spAutoFit/>
            </a:bodyPr>
            <a:lstStyle/>
            <a:p>
              <a:pPr>
                <a:lnSpc>
                  <a:spcPct val="120000"/>
                </a:lnSpc>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⽂字⽂字⽂</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6" name="文字内容4"/>
            <p:cNvSpPr txBox="1"/>
            <p:nvPr/>
          </p:nvSpPr>
          <p:spPr>
            <a:xfrm>
              <a:off x="2174875" y="4972685"/>
              <a:ext cx="3799205" cy="430311"/>
            </a:xfrm>
            <a:prstGeom prst="rect">
              <a:avLst/>
            </a:prstGeom>
            <a:noFill/>
            <a:ln>
              <a:noFill/>
            </a:ln>
          </p:spPr>
          <p:txBody>
            <a:bodyPr wrap="square" rtlCol="0" anchor="t">
              <a:spAutoFit/>
            </a:bodyPr>
            <a:lstStyle/>
            <a:p>
              <a:pPr>
                <a:lnSpc>
                  <a:spcPct val="120000"/>
                </a:lnSpc>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⽂字⽂字⽂</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grpSp>
      <p:grpSp>
        <p:nvGrpSpPr>
          <p:cNvPr id="5" name="文字页2_标题区">
            <a:extLst>
              <a:ext uri="{FF2B5EF4-FFF2-40B4-BE49-F238E27FC236}">
                <a16:creationId xmlns:a16="http://schemas.microsoft.com/office/drawing/2014/main" id="{0FE1BC57-8840-412E-2EEB-35345B6E4681}"/>
              </a:ext>
            </a:extLst>
          </p:cNvPr>
          <p:cNvGrpSpPr/>
          <p:nvPr/>
        </p:nvGrpSpPr>
        <p:grpSpPr>
          <a:xfrm>
            <a:off x="1269999" y="1033780"/>
            <a:ext cx="7499351" cy="1061898"/>
            <a:chOff x="1269999" y="1033780"/>
            <a:chExt cx="7499351" cy="1061898"/>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69999" y="1033780"/>
              <a:ext cx="6708863" cy="1045210"/>
            </a:xfrm>
            <a:prstGeom prst="rect">
              <a:avLst/>
            </a:prstGeom>
          </p:spPr>
        </p:pic>
        <p:sp>
          <p:nvSpPr>
            <p:cNvPr id="12" name="文字页2_三级标题"/>
            <p:cNvSpPr txBox="1"/>
            <p:nvPr>
              <p:custDataLst>
                <p:tags r:id="rId8"/>
              </p:custDataLst>
            </p:nvPr>
          </p:nvSpPr>
          <p:spPr>
            <a:xfrm>
              <a:off x="5271770" y="1664791"/>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文字页2_二级标题"/>
            <p:cNvSpPr txBox="1"/>
            <p:nvPr>
              <p:custDataLst>
                <p:tags r:id="rId9"/>
              </p:custDataLst>
            </p:nvPr>
          </p:nvSpPr>
          <p:spPr>
            <a:xfrm>
              <a:off x="1377315" y="1638935"/>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二级标题二级标</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5" name="文字页2_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6" name="椭圆 4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椭圆 4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2_总课程名称区">
            <a:extLst>
              <a:ext uri="{FF2B5EF4-FFF2-40B4-BE49-F238E27FC236}">
                <a16:creationId xmlns:a16="http://schemas.microsoft.com/office/drawing/2014/main" id="{B5ADDEA5-1415-D2E4-7865-25C4193A4FB9}"/>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4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11" name="文字页1_内容区1">
            <a:extLst>
              <a:ext uri="{FF2B5EF4-FFF2-40B4-BE49-F238E27FC236}">
                <a16:creationId xmlns:a16="http://schemas.microsoft.com/office/drawing/2014/main" id="{3917816E-6890-FE1E-1463-6D629FF398B8}"/>
              </a:ext>
            </a:extLst>
          </p:cNvPr>
          <p:cNvGrpSpPr/>
          <p:nvPr/>
        </p:nvGrpSpPr>
        <p:grpSpPr>
          <a:xfrm>
            <a:off x="1624965" y="2578100"/>
            <a:ext cx="4551045" cy="3077210"/>
            <a:chOff x="1624965" y="2578100"/>
            <a:chExt cx="4551045" cy="3077210"/>
          </a:xfrm>
        </p:grpSpPr>
        <p:grpSp>
          <p:nvGrpSpPr>
            <p:cNvPr id="10" name="文字页1_文字内容区1">
              <a:extLst>
                <a:ext uri="{FF2B5EF4-FFF2-40B4-BE49-F238E27FC236}">
                  <a16:creationId xmlns:a16="http://schemas.microsoft.com/office/drawing/2014/main" id="{1682FF57-3E7A-FAC6-1695-C4704574F50F}"/>
                </a:ext>
              </a:extLst>
            </p:cNvPr>
            <p:cNvGrpSpPr/>
            <p:nvPr/>
          </p:nvGrpSpPr>
          <p:grpSpPr>
            <a:xfrm>
              <a:off x="1624965" y="3192145"/>
              <a:ext cx="4551045" cy="2463165"/>
              <a:chOff x="1624965" y="3192145"/>
              <a:chExt cx="4551045" cy="2463165"/>
            </a:xfrm>
          </p:grpSpPr>
          <p:sp>
            <p:nvSpPr>
              <p:cNvPr id="21" name="背景"/>
              <p:cNvSpPr/>
              <p:nvPr/>
            </p:nvSpPr>
            <p:spPr>
              <a:xfrm flipV="1">
                <a:off x="1624965" y="3192145"/>
                <a:ext cx="4551045" cy="2463165"/>
              </a:xfrm>
              <a:prstGeom prst="round2SameRect">
                <a:avLst>
                  <a:gd name="adj1" fmla="val 8481"/>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 name="文字内容3"/>
              <p:cNvSpPr txBox="1"/>
              <p:nvPr/>
            </p:nvSpPr>
            <p:spPr>
              <a:xfrm>
                <a:off x="1854835" y="4978400"/>
                <a:ext cx="3799205" cy="430311"/>
              </a:xfrm>
              <a:prstGeom prst="rect">
                <a:avLst/>
              </a:prstGeom>
              <a:noFill/>
              <a:ln>
                <a:noFill/>
              </a:ln>
            </p:spPr>
            <p:txBody>
              <a:bodyPr wrap="square" rtlCol="0" anchor="t">
                <a:spAutoFit/>
              </a:bodyPr>
              <a:lstStyle/>
              <a:p>
                <a:pPr>
                  <a:lnSpc>
                    <a:spcPct val="120000"/>
                  </a:lnSpc>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⽂字内容⽂字内容⽂字文字文</a:t>
                </a:r>
              </a:p>
            </p:txBody>
          </p:sp>
          <p:sp>
            <p:nvSpPr>
              <p:cNvPr id="23" name="文字内容2"/>
              <p:cNvSpPr txBox="1"/>
              <p:nvPr/>
            </p:nvSpPr>
            <p:spPr>
              <a:xfrm>
                <a:off x="1854835" y="4319905"/>
                <a:ext cx="3942715" cy="430311"/>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⽂字内容⽂字内容嘟嘟嘟嘟嘟</a:t>
                </a:r>
              </a:p>
            </p:txBody>
          </p:sp>
          <p:sp>
            <p:nvSpPr>
              <p:cNvPr id="22" name="文字内容1"/>
              <p:cNvSpPr txBox="1"/>
              <p:nvPr/>
            </p:nvSpPr>
            <p:spPr>
              <a:xfrm>
                <a:off x="1824990" y="3291840"/>
                <a:ext cx="3942715" cy="799642"/>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⽂字内容⽂字内容⽂字对对对</a:t>
                </a:r>
              </a:p>
            </p:txBody>
          </p:sp>
        </p:grpSp>
        <p:grpSp>
          <p:nvGrpSpPr>
            <p:cNvPr id="9" name="文字页1_文字标题区1">
              <a:extLst>
                <a:ext uri="{FF2B5EF4-FFF2-40B4-BE49-F238E27FC236}">
                  <a16:creationId xmlns:a16="http://schemas.microsoft.com/office/drawing/2014/main" id="{C6A6A24E-15E6-4D84-3C65-87118F50FCD0}"/>
                </a:ext>
              </a:extLst>
            </p:cNvPr>
            <p:cNvGrpSpPr/>
            <p:nvPr/>
          </p:nvGrpSpPr>
          <p:grpSpPr>
            <a:xfrm>
              <a:off x="1624965" y="2578100"/>
              <a:ext cx="2432685" cy="620395"/>
              <a:chOff x="1624965" y="2578100"/>
              <a:chExt cx="2432685" cy="620395"/>
            </a:xfrm>
          </p:grpSpPr>
          <p:sp>
            <p:nvSpPr>
              <p:cNvPr id="26" name="背景"/>
              <p:cNvSpPr/>
              <p:nvPr/>
            </p:nvSpPr>
            <p:spPr>
              <a:xfrm>
                <a:off x="1624965" y="2578100"/>
                <a:ext cx="2432685" cy="620395"/>
              </a:xfrm>
              <a:prstGeom prst="round2SameRect">
                <a:avLst>
                  <a:gd name="adj1" fmla="val 31729"/>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文字标题"/>
              <p:cNvSpPr txBox="1"/>
              <p:nvPr/>
            </p:nvSpPr>
            <p:spPr>
              <a:xfrm>
                <a:off x="1824990" y="2689225"/>
                <a:ext cx="2160000" cy="398780"/>
              </a:xfrm>
              <a:prstGeom prst="rect">
                <a:avLst/>
              </a:prstGeom>
              <a:noFill/>
              <a:ln>
                <a:noFill/>
              </a:ln>
            </p:spPr>
            <p:txBody>
              <a:bodyPr wrap="square" rtlCol="0" anchor="t">
                <a:spAutoFit/>
              </a:bodyPr>
              <a:lstStyle/>
              <a:p>
                <a:pPr algn="l"/>
                <a:r>
                  <a:rPr lang="zh-CN" altLang="en-US" sz="12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a:t>
                </a:r>
                <a:r>
                  <a:rPr lang="zh-CN" altLang="en-US" sz="20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13" name="文字页1_内容区2">
            <a:extLst>
              <a:ext uri="{FF2B5EF4-FFF2-40B4-BE49-F238E27FC236}">
                <a16:creationId xmlns:a16="http://schemas.microsoft.com/office/drawing/2014/main" id="{4E58AD5E-754C-E967-FF66-230B24ABE7C4}"/>
              </a:ext>
            </a:extLst>
          </p:cNvPr>
          <p:cNvGrpSpPr/>
          <p:nvPr/>
        </p:nvGrpSpPr>
        <p:grpSpPr>
          <a:xfrm>
            <a:off x="6656070" y="2578100"/>
            <a:ext cx="4551045" cy="3077210"/>
            <a:chOff x="6656070" y="2578100"/>
            <a:chExt cx="4551045" cy="3077210"/>
          </a:xfrm>
        </p:grpSpPr>
        <p:grpSp>
          <p:nvGrpSpPr>
            <p:cNvPr id="8" name="文字页1_文字内容区2">
              <a:extLst>
                <a:ext uri="{FF2B5EF4-FFF2-40B4-BE49-F238E27FC236}">
                  <a16:creationId xmlns:a16="http://schemas.microsoft.com/office/drawing/2014/main" id="{B4CDC328-A7F2-820E-D420-B2B1DC5D6EE7}"/>
                </a:ext>
              </a:extLst>
            </p:cNvPr>
            <p:cNvGrpSpPr/>
            <p:nvPr/>
          </p:nvGrpSpPr>
          <p:grpSpPr>
            <a:xfrm>
              <a:off x="6656070" y="3192145"/>
              <a:ext cx="4551045" cy="2463165"/>
              <a:chOff x="6656070" y="3192145"/>
              <a:chExt cx="4551045" cy="2463165"/>
            </a:xfrm>
          </p:grpSpPr>
          <p:sp>
            <p:nvSpPr>
              <p:cNvPr id="28" name="背景"/>
              <p:cNvSpPr/>
              <p:nvPr/>
            </p:nvSpPr>
            <p:spPr>
              <a:xfrm flipV="1">
                <a:off x="6656070" y="3192145"/>
                <a:ext cx="4551045" cy="2463165"/>
              </a:xfrm>
              <a:prstGeom prst="round2SameRect">
                <a:avLst>
                  <a:gd name="adj1" fmla="val 8481"/>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 name="文字内容3"/>
              <p:cNvSpPr txBox="1"/>
              <p:nvPr/>
            </p:nvSpPr>
            <p:spPr>
              <a:xfrm>
                <a:off x="6885940" y="4978400"/>
                <a:ext cx="379920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sp>
            <p:nvSpPr>
              <p:cNvPr id="30" name="文字内容2"/>
              <p:cNvSpPr txBox="1"/>
              <p:nvPr/>
            </p:nvSpPr>
            <p:spPr>
              <a:xfrm>
                <a:off x="6885940" y="4319905"/>
                <a:ext cx="394271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p>
            </p:txBody>
          </p:sp>
          <p:sp>
            <p:nvSpPr>
              <p:cNvPr id="29" name="文字内容1"/>
              <p:cNvSpPr txBox="1"/>
              <p:nvPr/>
            </p:nvSpPr>
            <p:spPr>
              <a:xfrm>
                <a:off x="6856095" y="3291840"/>
                <a:ext cx="3942715" cy="82994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7" name="文字页1_文字标题区2">
              <a:extLst>
                <a:ext uri="{FF2B5EF4-FFF2-40B4-BE49-F238E27FC236}">
                  <a16:creationId xmlns:a16="http://schemas.microsoft.com/office/drawing/2014/main" id="{C398A1D0-32DD-BD43-6805-4FCFE0202791}"/>
                </a:ext>
              </a:extLst>
            </p:cNvPr>
            <p:cNvGrpSpPr/>
            <p:nvPr/>
          </p:nvGrpSpPr>
          <p:grpSpPr>
            <a:xfrm>
              <a:off x="6656070" y="2578100"/>
              <a:ext cx="2432685" cy="620395"/>
              <a:chOff x="6656070" y="2578100"/>
              <a:chExt cx="2432685" cy="620395"/>
            </a:xfrm>
          </p:grpSpPr>
          <p:sp>
            <p:nvSpPr>
              <p:cNvPr id="33" name="背景"/>
              <p:cNvSpPr/>
              <p:nvPr/>
            </p:nvSpPr>
            <p:spPr>
              <a:xfrm>
                <a:off x="6656070" y="2578100"/>
                <a:ext cx="2432685" cy="620395"/>
              </a:xfrm>
              <a:prstGeom prst="round2SameRect">
                <a:avLst>
                  <a:gd name="adj1" fmla="val 31729"/>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5" name="文字标题"/>
              <p:cNvSpPr txBox="1"/>
              <p:nvPr/>
            </p:nvSpPr>
            <p:spPr>
              <a:xfrm>
                <a:off x="6856095" y="2689225"/>
                <a:ext cx="2160000" cy="398780"/>
              </a:xfrm>
              <a:prstGeom prst="rect">
                <a:avLst/>
              </a:prstGeom>
              <a:noFill/>
              <a:ln>
                <a:noFill/>
              </a:ln>
            </p:spPr>
            <p:txBody>
              <a:bodyPr wrap="square" rtlCol="0" anchor="t">
                <a:spAutoFit/>
              </a:bodyPr>
              <a:lstStyle/>
              <a:p>
                <a:pPr algn="l"/>
                <a:r>
                  <a:rPr lang="zh-CN" altLang="en-US" sz="1200" dirty="0">
                    <a:ln w="12700" cap="rnd">
                      <a:noFill/>
                    </a:ln>
                    <a:solidFill>
                      <a:schemeClr val="tx2"/>
                    </a:solidFill>
                    <a:latin typeface="思源黑体 CN Bold" panose="020B0800000000000000" charset="-122"/>
                    <a:ea typeface="思源黑体 CN Bold" panose="020B0800000000000000" charset="-122"/>
                    <a:cs typeface="思源黑体 CN Bold" panose="020B0800000000000000" charset="-122"/>
                    <a:sym typeface="+mn-ea"/>
                  </a:rPr>
                  <a:t>●</a:t>
                </a:r>
                <a:r>
                  <a:rPr lang="zh-CN" altLang="en-US" sz="2000" dirty="0">
                    <a:ln w="12700" cap="rnd">
                      <a:noFill/>
                    </a:ln>
                    <a:solidFill>
                      <a:schemeClr val="tx2"/>
                    </a:solidFill>
                    <a:latin typeface="思源黑体 CN Bold" panose="020B0800000000000000" charset="-122"/>
                    <a:ea typeface="思源黑体 CN Bold" panose="020B0800000000000000" charset="-122"/>
                    <a:cs typeface="思源黑体 CN Bold" panose="020B0800000000000000" charset="-122"/>
                    <a:sym typeface="+mn-ea"/>
                  </a:rPr>
                  <a:t>  </a:t>
                </a:r>
                <a:r>
                  <a:rPr lang="zh-CN" altLang="en-US" sz="2000" dirty="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标题文字内容</a:t>
                </a:r>
              </a:p>
            </p:txBody>
          </p:sp>
        </p:grpSp>
      </p:grpSp>
      <p:grpSp>
        <p:nvGrpSpPr>
          <p:cNvPr id="6" name="文字页1_标题区">
            <a:extLst>
              <a:ext uri="{FF2B5EF4-FFF2-40B4-BE49-F238E27FC236}">
                <a16:creationId xmlns:a16="http://schemas.microsoft.com/office/drawing/2014/main" id="{C9628031-8269-DAA5-D3DE-68214F072105}"/>
              </a:ext>
            </a:extLst>
          </p:cNvPr>
          <p:cNvGrpSpPr/>
          <p:nvPr/>
        </p:nvGrpSpPr>
        <p:grpSpPr>
          <a:xfrm>
            <a:off x="1270000" y="1033780"/>
            <a:ext cx="7499350" cy="1052474"/>
            <a:chOff x="1270000" y="1033780"/>
            <a:chExt cx="7499350" cy="1052474"/>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36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err="1">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谢谢休息休息去</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二级标题对对对</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34"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5" name="椭圆">
              <a:extLst>
                <a:ext uri="{FF2B5EF4-FFF2-40B4-BE49-F238E27FC236}">
                  <a16:creationId xmlns:a16="http://schemas.microsoft.com/office/drawing/2014/main" id="{92E2E3E6-E0C3-1FA7-01C4-2F91FEC0A3B0}"/>
                </a:ext>
              </a:extLst>
            </p:cNvPr>
            <p:cNvGrpSpPr/>
            <p:nvPr/>
          </p:nvGrpSpPr>
          <p:grpSpPr>
            <a:xfrm>
              <a:off x="5180965" y="1789430"/>
              <a:ext cx="181610" cy="181610"/>
              <a:chOff x="5180965" y="1789430"/>
              <a:chExt cx="181610" cy="181610"/>
            </a:xfrm>
          </p:grpSpPr>
          <p:sp>
            <p:nvSpPr>
              <p:cNvPr id="36" name="椭圆 3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3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1_总课程名称区">
            <a:extLst>
              <a:ext uri="{FF2B5EF4-FFF2-40B4-BE49-F238E27FC236}">
                <a16:creationId xmlns:a16="http://schemas.microsoft.com/office/drawing/2014/main" id="{BE157319-274D-03DA-9257-AF299EEF562D}"/>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32"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036AB"/>
                </a:gs>
              </a:gsLst>
              <a:lin ang="540000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7"/>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文字页3_内容区3">
            <a:extLst>
              <a:ext uri="{FF2B5EF4-FFF2-40B4-BE49-F238E27FC236}">
                <a16:creationId xmlns:a16="http://schemas.microsoft.com/office/drawing/2014/main" id="{AD6DE0E8-140B-C06F-FE90-58F15BCE60ED}"/>
              </a:ext>
            </a:extLst>
          </p:cNvPr>
          <p:cNvGrpSpPr/>
          <p:nvPr/>
        </p:nvGrpSpPr>
        <p:grpSpPr>
          <a:xfrm>
            <a:off x="1648777" y="4751705"/>
            <a:ext cx="9665653" cy="1033781"/>
            <a:chOff x="1648777" y="4751705"/>
            <a:chExt cx="9665653" cy="1033781"/>
          </a:xfrm>
        </p:grpSpPr>
        <p:grpSp>
          <p:nvGrpSpPr>
            <p:cNvPr id="16" name="文字页3_文字内容区3">
              <a:extLst>
                <a:ext uri="{FF2B5EF4-FFF2-40B4-BE49-F238E27FC236}">
                  <a16:creationId xmlns:a16="http://schemas.microsoft.com/office/drawing/2014/main" id="{6ADEA14E-13FB-315A-BB33-6AB14A41CB19}"/>
                </a:ext>
              </a:extLst>
            </p:cNvPr>
            <p:cNvGrpSpPr/>
            <p:nvPr/>
          </p:nvGrpSpPr>
          <p:grpSpPr>
            <a:xfrm>
              <a:off x="4641850" y="4751705"/>
              <a:ext cx="6672580" cy="1033780"/>
              <a:chOff x="4641850" y="4751705"/>
              <a:chExt cx="6672580" cy="1033780"/>
            </a:xfrm>
          </p:grpSpPr>
          <p:sp>
            <p:nvSpPr>
              <p:cNvPr id="35" name="背景"/>
              <p:cNvSpPr/>
              <p:nvPr>
                <p:custDataLst>
                  <p:tags r:id="rId24"/>
                </p:custDataLst>
              </p:nvPr>
            </p:nvSpPr>
            <p:spPr>
              <a:xfrm rot="16200000" flipV="1">
                <a:off x="7461250" y="1932305"/>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7" name="文字内容"/>
              <p:cNvSpPr txBox="1"/>
              <p:nvPr>
                <p:custDataLst>
                  <p:tags r:id="rId25"/>
                </p:custDataLst>
              </p:nvPr>
            </p:nvSpPr>
            <p:spPr>
              <a:xfrm>
                <a:off x="4761230" y="4963160"/>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15" name="文字页3_文字标题区3">
              <a:extLst>
                <a:ext uri="{FF2B5EF4-FFF2-40B4-BE49-F238E27FC236}">
                  <a16:creationId xmlns:a16="http://schemas.microsoft.com/office/drawing/2014/main" id="{659D9D33-9F86-9A03-592B-1A860769A4FE}"/>
                </a:ext>
              </a:extLst>
            </p:cNvPr>
            <p:cNvGrpSpPr/>
            <p:nvPr/>
          </p:nvGrpSpPr>
          <p:grpSpPr>
            <a:xfrm>
              <a:off x="1648777" y="4751706"/>
              <a:ext cx="2992755" cy="1033780"/>
              <a:chOff x="1648777" y="4751706"/>
              <a:chExt cx="2992755" cy="1033780"/>
            </a:xfrm>
          </p:grpSpPr>
          <p:sp>
            <p:nvSpPr>
              <p:cNvPr id="36" name="背景"/>
              <p:cNvSpPr/>
              <p:nvPr>
                <p:custDataLst>
                  <p:tags r:id="rId22"/>
                </p:custDataLst>
              </p:nvPr>
            </p:nvSpPr>
            <p:spPr>
              <a:xfrm rot="16200000">
                <a:off x="2628265" y="3772218"/>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8" name="文字标题"/>
              <p:cNvSpPr/>
              <p:nvPr>
                <p:custDataLst>
                  <p:tags r:id="rId23"/>
                </p:custDataLst>
              </p:nvPr>
            </p:nvSpPr>
            <p:spPr>
              <a:xfrm>
                <a:off x="2265391" y="5139825"/>
                <a:ext cx="1760220" cy="321309"/>
              </a:xfrm>
              <a:prstGeom prst="rect">
                <a:avLst/>
              </a:prstGeom>
            </p:spPr>
            <p:txBody>
              <a:bodyPr vert="horz" wrap="square" lIns="0" tIns="0" rIns="0" bIns="0"/>
              <a:lstStyle/>
              <a:p>
                <a:pPr algn="l" rtl="0" eaLnBrk="0">
                  <a:lnSpc>
                    <a:spcPct val="85000"/>
                  </a:lnSpc>
                  <a:buClrTx/>
                  <a:buSzTx/>
                  <a:buFontTx/>
                </a:pPr>
                <a:r>
                  <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p>
            </p:txBody>
          </p:sp>
        </p:grpSp>
      </p:grpSp>
      <p:grpSp>
        <p:nvGrpSpPr>
          <p:cNvPr id="25" name="文字页3_内容区2">
            <a:extLst>
              <a:ext uri="{FF2B5EF4-FFF2-40B4-BE49-F238E27FC236}">
                <a16:creationId xmlns:a16="http://schemas.microsoft.com/office/drawing/2014/main" id="{B1840D06-08B5-36C0-C3DB-49782C1A7EC4}"/>
              </a:ext>
            </a:extLst>
          </p:cNvPr>
          <p:cNvGrpSpPr/>
          <p:nvPr/>
        </p:nvGrpSpPr>
        <p:grpSpPr>
          <a:xfrm>
            <a:off x="1647507" y="3552190"/>
            <a:ext cx="9665653" cy="1033781"/>
            <a:chOff x="1647507" y="3552190"/>
            <a:chExt cx="9665653" cy="1033781"/>
          </a:xfrm>
        </p:grpSpPr>
        <p:grpSp>
          <p:nvGrpSpPr>
            <p:cNvPr id="24" name="文字页3_文字内容区2">
              <a:extLst>
                <a:ext uri="{FF2B5EF4-FFF2-40B4-BE49-F238E27FC236}">
                  <a16:creationId xmlns:a16="http://schemas.microsoft.com/office/drawing/2014/main" id="{96FB1783-599A-009E-5235-32F02EC483BC}"/>
                </a:ext>
              </a:extLst>
            </p:cNvPr>
            <p:cNvGrpSpPr/>
            <p:nvPr/>
          </p:nvGrpSpPr>
          <p:grpSpPr>
            <a:xfrm>
              <a:off x="4640580" y="3552190"/>
              <a:ext cx="6672580" cy="1033780"/>
              <a:chOff x="4640580" y="3552190"/>
              <a:chExt cx="6672580" cy="1033780"/>
            </a:xfrm>
          </p:grpSpPr>
          <p:sp>
            <p:nvSpPr>
              <p:cNvPr id="22" name="背景"/>
              <p:cNvSpPr/>
              <p:nvPr>
                <p:custDataLst>
                  <p:tags r:id="rId20"/>
                </p:custDataLst>
              </p:nvPr>
            </p:nvSpPr>
            <p:spPr>
              <a:xfrm rot="16200000" flipV="1">
                <a:off x="7459980" y="732790"/>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文字内容"/>
              <p:cNvSpPr txBox="1"/>
              <p:nvPr>
                <p:custDataLst>
                  <p:tags r:id="rId21"/>
                </p:custDataLst>
              </p:nvPr>
            </p:nvSpPr>
            <p:spPr>
              <a:xfrm>
                <a:off x="4759960" y="3763645"/>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3" name="文字页3_文字标题区2">
              <a:extLst>
                <a:ext uri="{FF2B5EF4-FFF2-40B4-BE49-F238E27FC236}">
                  <a16:creationId xmlns:a16="http://schemas.microsoft.com/office/drawing/2014/main" id="{648BB90E-8A7A-2207-101F-004FE4A5B486}"/>
                </a:ext>
              </a:extLst>
            </p:cNvPr>
            <p:cNvGrpSpPr/>
            <p:nvPr/>
          </p:nvGrpSpPr>
          <p:grpSpPr>
            <a:xfrm>
              <a:off x="1647507" y="3552191"/>
              <a:ext cx="2992755" cy="1033780"/>
              <a:chOff x="1647507" y="3552191"/>
              <a:chExt cx="2992755" cy="1033780"/>
            </a:xfrm>
          </p:grpSpPr>
          <p:sp>
            <p:nvSpPr>
              <p:cNvPr id="31" name="背景"/>
              <p:cNvSpPr/>
              <p:nvPr>
                <p:custDataLst>
                  <p:tags r:id="rId18"/>
                </p:custDataLst>
              </p:nvPr>
            </p:nvSpPr>
            <p:spPr>
              <a:xfrm rot="16200000">
                <a:off x="2626995" y="2572703"/>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
              <p:cNvSpPr/>
              <p:nvPr>
                <p:custDataLst>
                  <p:tags r:id="rId19"/>
                </p:custDataLst>
              </p:nvPr>
            </p:nvSpPr>
            <p:spPr>
              <a:xfrm>
                <a:off x="2264121" y="3940310"/>
                <a:ext cx="1760220" cy="321309"/>
              </a:xfrm>
              <a:prstGeom prst="rect">
                <a:avLst/>
              </a:prstGeom>
            </p:spPr>
            <p:txBody>
              <a:bodyPr vert="horz" wrap="square" lIns="0" tIns="0" rIns="0" bIns="0"/>
              <a:lstStyle/>
              <a:p>
                <a:pPr algn="l" rtl="0" eaLnBrk="0">
                  <a:lnSpc>
                    <a:spcPct val="85000"/>
                  </a:lnSpc>
                </a:pPr>
                <a:r>
                  <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endParaRPr lang="en-US"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8" name="文字页3_内容区1">
            <a:extLst>
              <a:ext uri="{FF2B5EF4-FFF2-40B4-BE49-F238E27FC236}">
                <a16:creationId xmlns:a16="http://schemas.microsoft.com/office/drawing/2014/main" id="{8562CF83-4020-B29F-58F8-C3F184820104}"/>
              </a:ext>
            </a:extLst>
          </p:cNvPr>
          <p:cNvGrpSpPr/>
          <p:nvPr/>
        </p:nvGrpSpPr>
        <p:grpSpPr>
          <a:xfrm>
            <a:off x="1648777" y="2339975"/>
            <a:ext cx="9665653" cy="1033781"/>
            <a:chOff x="1648777" y="2339975"/>
            <a:chExt cx="9665653" cy="1033781"/>
          </a:xfrm>
        </p:grpSpPr>
        <p:grpSp>
          <p:nvGrpSpPr>
            <p:cNvPr id="27" name="文字页3_文字内容区1">
              <a:extLst>
                <a:ext uri="{FF2B5EF4-FFF2-40B4-BE49-F238E27FC236}">
                  <a16:creationId xmlns:a16="http://schemas.microsoft.com/office/drawing/2014/main" id="{AAE068D2-142E-58C2-E219-9647AD6A0949}"/>
                </a:ext>
              </a:extLst>
            </p:cNvPr>
            <p:cNvGrpSpPr/>
            <p:nvPr/>
          </p:nvGrpSpPr>
          <p:grpSpPr>
            <a:xfrm>
              <a:off x="4641850" y="2339975"/>
              <a:ext cx="6672580" cy="1033780"/>
              <a:chOff x="4641850" y="2339975"/>
              <a:chExt cx="6672580" cy="1033780"/>
            </a:xfrm>
          </p:grpSpPr>
          <p:sp>
            <p:nvSpPr>
              <p:cNvPr id="11" name="背景"/>
              <p:cNvSpPr/>
              <p:nvPr>
                <p:custDataLst>
                  <p:tags r:id="rId16"/>
                </p:custDataLst>
              </p:nvPr>
            </p:nvSpPr>
            <p:spPr>
              <a:xfrm rot="16200000" flipV="1">
                <a:off x="7461250" y="-479425"/>
                <a:ext cx="1033780" cy="6672580"/>
              </a:xfrm>
              <a:prstGeom prst="round2SameRect">
                <a:avLst>
                  <a:gd name="adj1" fmla="val 20362"/>
                  <a:gd name="adj2" fmla="val 0"/>
                </a:avLst>
              </a:prstGeom>
              <a:gradFill>
                <a:gsLst>
                  <a:gs pos="0">
                    <a:schemeClr val="tx1">
                      <a:alpha val="50000"/>
                    </a:schemeClr>
                  </a:gs>
                  <a:gs pos="100000">
                    <a:schemeClr val="bg2"/>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字内容"/>
              <p:cNvSpPr txBox="1"/>
              <p:nvPr>
                <p:custDataLst>
                  <p:tags r:id="rId17"/>
                </p:custDataLst>
              </p:nvPr>
            </p:nvSpPr>
            <p:spPr>
              <a:xfrm>
                <a:off x="4761230" y="2551430"/>
                <a:ext cx="6096000" cy="642292"/>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r>
                  <a:rPr lang="zh-CN" altLang="en-US"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对对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6" name="文字页3_文字标题区1">
              <a:extLst>
                <a:ext uri="{FF2B5EF4-FFF2-40B4-BE49-F238E27FC236}">
                  <a16:creationId xmlns:a16="http://schemas.microsoft.com/office/drawing/2014/main" id="{913B49F2-5829-E6DA-144C-1AB5964276C5}"/>
                </a:ext>
              </a:extLst>
            </p:cNvPr>
            <p:cNvGrpSpPr/>
            <p:nvPr/>
          </p:nvGrpSpPr>
          <p:grpSpPr>
            <a:xfrm>
              <a:off x="1648777" y="2339976"/>
              <a:ext cx="2992755" cy="1033780"/>
              <a:chOff x="1648777" y="2339976"/>
              <a:chExt cx="2992755" cy="1033780"/>
            </a:xfrm>
          </p:grpSpPr>
          <p:sp>
            <p:nvSpPr>
              <p:cNvPr id="19" name="背景"/>
              <p:cNvSpPr/>
              <p:nvPr>
                <p:custDataLst>
                  <p:tags r:id="rId14"/>
                </p:custDataLst>
              </p:nvPr>
            </p:nvSpPr>
            <p:spPr>
              <a:xfrm rot="16200000">
                <a:off x="2628265" y="1360488"/>
                <a:ext cx="1033780" cy="2992755"/>
              </a:xfrm>
              <a:prstGeom prst="round2SameRect">
                <a:avLst>
                  <a:gd name="adj1" fmla="val 20362"/>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标题"/>
              <p:cNvSpPr/>
              <p:nvPr>
                <p:custDataLst>
                  <p:tags r:id="rId15"/>
                </p:custDataLst>
              </p:nvPr>
            </p:nvSpPr>
            <p:spPr>
              <a:xfrm>
                <a:off x="2265391" y="2728095"/>
                <a:ext cx="1760220" cy="321309"/>
              </a:xfrm>
              <a:prstGeom prst="rect">
                <a:avLst/>
              </a:prstGeom>
            </p:spPr>
            <p:txBody>
              <a:bodyPr vert="horz" wrap="square" lIns="0" tIns="0" rIns="0" bIns="0"/>
              <a:lstStyle/>
              <a:p>
                <a:pPr algn="l" rtl="0" eaLnBrk="0">
                  <a:lnSpc>
                    <a:spcPct val="85000"/>
                  </a:lnSpc>
                </a:pPr>
                <a:r>
                  <a:rPr sz="2200" b="1" kern="0" spc="70" dirty="0" err="1">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标题⽂字内容</a:t>
                </a:r>
                <a:endParaRPr lang="en-US" altLang="en-US" sz="2200" dirty="0">
                  <a:latin typeface="思源黑体 CN Bold" panose="020B0800000000000000" charset="-122"/>
                  <a:ea typeface="思源黑体 CN Bold" panose="020B0800000000000000" charset="-122"/>
                </a:endParaRPr>
              </a:p>
            </p:txBody>
          </p:sp>
        </p:grpSp>
      </p:grpSp>
      <p:sp>
        <p:nvSpPr>
          <p:cNvPr id="40" name="字幕"/>
          <p:cNvSpPr txBox="1"/>
          <p:nvPr>
            <p:custDataLst>
              <p:tags r:id="rId2"/>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28"/>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29"/>
          <a:stretch>
            <a:fillRect/>
          </a:stretch>
        </p:blipFill>
        <p:spPr>
          <a:xfrm>
            <a:off x="11000105" y="400050"/>
            <a:ext cx="798830" cy="798830"/>
          </a:xfrm>
          <a:prstGeom prst="rect">
            <a:avLst/>
          </a:prstGeom>
        </p:spPr>
      </p:pic>
      <p:grpSp>
        <p:nvGrpSpPr>
          <p:cNvPr id="13" name="文字页3_标题区">
            <a:extLst>
              <a:ext uri="{FF2B5EF4-FFF2-40B4-BE49-F238E27FC236}">
                <a16:creationId xmlns:a16="http://schemas.microsoft.com/office/drawing/2014/main" id="{29CF8D1A-A675-F237-A54A-5F23F28A3B2F}"/>
              </a:ext>
            </a:extLst>
          </p:cNvPr>
          <p:cNvGrpSpPr/>
          <p:nvPr/>
        </p:nvGrpSpPr>
        <p:grpSpPr>
          <a:xfrm>
            <a:off x="1270000" y="1033780"/>
            <a:ext cx="7499350" cy="1045210"/>
            <a:chOff x="1270000" y="1033780"/>
            <a:chExt cx="7499350" cy="1045210"/>
          </a:xfrm>
        </p:grpSpPr>
        <p:pic>
          <p:nvPicPr>
            <p:cNvPr id="3" name="背景" descr="C:/Users/符/Desktop/大学PPT/PPT9/9-1.png9-1"/>
            <p:cNvPicPr>
              <a:picLocks noChangeAspect="1"/>
            </p:cNvPicPr>
            <p:nvPr>
              <p:custDataLst>
                <p:tags r:id="rId7"/>
              </p:custDataLst>
            </p:nvPr>
          </p:nvPicPr>
          <p:blipFill>
            <a:blip r:embed="rId30"/>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48103"/>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9" name="椭圆">
              <a:extLst>
                <a:ext uri="{FF2B5EF4-FFF2-40B4-BE49-F238E27FC236}">
                  <a16:creationId xmlns:a16="http://schemas.microsoft.com/office/drawing/2014/main" id="{27F138D6-6B49-9FBC-F5B2-C5C109165656}"/>
                </a:ext>
              </a:extLst>
            </p:cNvPr>
            <p:cNvGrpSpPr/>
            <p:nvPr/>
          </p:nvGrpSpPr>
          <p:grpSpPr>
            <a:xfrm>
              <a:off x="5180965" y="1789430"/>
              <a:ext cx="181610" cy="181610"/>
              <a:chOff x="5180965" y="1789430"/>
              <a:chExt cx="181610" cy="181610"/>
            </a:xfrm>
          </p:grpSpPr>
          <p:sp>
            <p:nvSpPr>
              <p:cNvPr id="10" name="椭圆 9"/>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6" name="文字页3_总课程名称区">
            <a:extLst>
              <a:ext uri="{FF2B5EF4-FFF2-40B4-BE49-F238E27FC236}">
                <a16:creationId xmlns:a16="http://schemas.microsoft.com/office/drawing/2014/main" id="{A72B28B2-F56F-554B-50FB-FB53E69FAEB7}"/>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31"/>
            <a:srcRect/>
            <a:stretch>
              <a:fillRect/>
            </a:stretch>
          </p:blipFill>
          <p:spPr>
            <a:xfrm>
              <a:off x="745490" y="124460"/>
              <a:ext cx="3203575" cy="533400"/>
            </a:xfrm>
            <a:prstGeom prst="rect">
              <a:avLst/>
            </a:prstGeom>
          </p:spPr>
        </p:pic>
        <p:sp>
          <p:nvSpPr>
            <p:cNvPr id="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6"/>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0" y="313055"/>
            <a:ext cx="12189460" cy="6276975"/>
          </a:xfrm>
          <a:prstGeom prst="roundRect">
            <a:avLst>
              <a:gd name="adj" fmla="val 0"/>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图文页1_文字标题区">
            <a:extLst>
              <a:ext uri="{FF2B5EF4-FFF2-40B4-BE49-F238E27FC236}">
                <a16:creationId xmlns:a16="http://schemas.microsoft.com/office/drawing/2014/main" id="{092C357D-4CF1-3E25-0747-32354ED9C1CF}"/>
              </a:ext>
            </a:extLst>
          </p:cNvPr>
          <p:cNvGrpSpPr/>
          <p:nvPr/>
        </p:nvGrpSpPr>
        <p:grpSpPr>
          <a:xfrm>
            <a:off x="1531620" y="2491105"/>
            <a:ext cx="6138545" cy="559435"/>
            <a:chOff x="1531620" y="2491105"/>
            <a:chExt cx="6138545" cy="559435"/>
          </a:xfrm>
        </p:grpSpPr>
        <p:sp>
          <p:nvSpPr>
            <p:cNvPr id="19" name="背景"/>
            <p:cNvSpPr/>
            <p:nvPr>
              <p:custDataLst>
                <p:tags r:id="rId22"/>
              </p:custDataLst>
            </p:nvPr>
          </p:nvSpPr>
          <p:spPr>
            <a:xfrm rot="16200000">
              <a:off x="4321175" y="-2984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字标题"/>
            <p:cNvSpPr txBox="1"/>
            <p:nvPr>
              <p:custDataLst>
                <p:tags r:id="rId23"/>
              </p:custDataLst>
            </p:nvPr>
          </p:nvSpPr>
          <p:spPr>
            <a:xfrm>
              <a:off x="1576070" y="2540000"/>
              <a:ext cx="4944745"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7" name="椭圆 26"/>
            <p:cNvSpPr/>
            <p:nvPr>
              <p:custDataLst>
                <p:tags r:id="rId24"/>
              </p:custDataLst>
            </p:nvPr>
          </p:nvSpPr>
          <p:spPr>
            <a:xfrm>
              <a:off x="1696720" y="27165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4" name="图文页1_文字内容区1">
            <a:extLst>
              <a:ext uri="{FF2B5EF4-FFF2-40B4-BE49-F238E27FC236}">
                <a16:creationId xmlns:a16="http://schemas.microsoft.com/office/drawing/2014/main" id="{0E67BF0B-ADCA-2AF6-9679-32C4FAD465F4}"/>
              </a:ext>
            </a:extLst>
          </p:cNvPr>
          <p:cNvGrpSpPr/>
          <p:nvPr/>
        </p:nvGrpSpPr>
        <p:grpSpPr>
          <a:xfrm>
            <a:off x="1069975" y="3173730"/>
            <a:ext cx="5754370" cy="896620"/>
            <a:chOff x="1069975" y="3173730"/>
            <a:chExt cx="5754370" cy="896620"/>
          </a:xfrm>
        </p:grpSpPr>
        <p:sp>
          <p:nvSpPr>
            <p:cNvPr id="4" name="文字内容"/>
            <p:cNvSpPr txBox="1"/>
            <p:nvPr>
              <p:custDataLst>
                <p:tags r:id="rId20"/>
              </p:custDataLst>
            </p:nvPr>
          </p:nvSpPr>
          <p:spPr>
            <a:xfrm>
              <a:off x="1069975" y="317373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endParaRPr lang="en-US" altLang="zh-CN" sz="2000" dirty="0">
                <a:ln w="12700" cap="rnd">
                  <a:noFill/>
                </a:ln>
                <a:solidFill>
                  <a:srgbClr val="342C2A"/>
                </a:solidFill>
                <a:latin typeface="思源黑体 CN Regular" panose="020B0500000000000000" charset="-122"/>
                <a:ea typeface="思源黑体 CN Regular" panose="020B0500000000000000" charset="-122"/>
              </a:endParaRPr>
            </a:p>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文字内容文字内容文字内容对对对对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1"/>
              </p:custDataLst>
            </p:nvPr>
          </p:nvSpPr>
          <p:spPr>
            <a:xfrm>
              <a:off x="1696720" y="33915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6" name="图文页1_文字内容区2">
            <a:extLst>
              <a:ext uri="{FF2B5EF4-FFF2-40B4-BE49-F238E27FC236}">
                <a16:creationId xmlns:a16="http://schemas.microsoft.com/office/drawing/2014/main" id="{42F09248-1AB8-A1DB-BE30-071DFA5893D9}"/>
              </a:ext>
            </a:extLst>
          </p:cNvPr>
          <p:cNvGrpSpPr/>
          <p:nvPr/>
        </p:nvGrpSpPr>
        <p:grpSpPr>
          <a:xfrm>
            <a:off x="1069975" y="4262120"/>
            <a:ext cx="5754370" cy="896620"/>
            <a:chOff x="1069975" y="4262120"/>
            <a:chExt cx="5754370" cy="896620"/>
          </a:xfrm>
        </p:grpSpPr>
        <p:sp>
          <p:nvSpPr>
            <p:cNvPr id="21" name="椭圆 20"/>
            <p:cNvSpPr/>
            <p:nvPr>
              <p:custDataLst>
                <p:tags r:id="rId18"/>
              </p:custDataLst>
            </p:nvPr>
          </p:nvSpPr>
          <p:spPr>
            <a:xfrm>
              <a:off x="1696720" y="446786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字内容"/>
            <p:cNvSpPr txBox="1"/>
            <p:nvPr>
              <p:custDataLst>
                <p:tags r:id="rId19"/>
              </p:custDataLst>
            </p:nvPr>
          </p:nvSpPr>
          <p:spPr>
            <a:xfrm>
              <a:off x="1069975" y="426212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8" name="图文页1_文字内容区3">
            <a:extLst>
              <a:ext uri="{FF2B5EF4-FFF2-40B4-BE49-F238E27FC236}">
                <a16:creationId xmlns:a16="http://schemas.microsoft.com/office/drawing/2014/main" id="{1DACA008-A50C-10CA-1B29-254315E73BEE}"/>
              </a:ext>
            </a:extLst>
          </p:cNvPr>
          <p:cNvGrpSpPr/>
          <p:nvPr/>
        </p:nvGrpSpPr>
        <p:grpSpPr>
          <a:xfrm>
            <a:off x="1069975" y="4941570"/>
            <a:ext cx="5754370" cy="896620"/>
            <a:chOff x="1069975" y="4941570"/>
            <a:chExt cx="5754370" cy="896620"/>
          </a:xfrm>
        </p:grpSpPr>
        <p:sp>
          <p:nvSpPr>
            <p:cNvPr id="20" name="椭圆 19"/>
            <p:cNvSpPr/>
            <p:nvPr>
              <p:custDataLst>
                <p:tags r:id="rId16"/>
              </p:custDataLst>
            </p:nvPr>
          </p:nvSpPr>
          <p:spPr>
            <a:xfrm>
              <a:off x="1696720" y="514604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字内容"/>
            <p:cNvSpPr txBox="1"/>
            <p:nvPr>
              <p:custDataLst>
                <p:tags r:id="rId17"/>
              </p:custDataLst>
            </p:nvPr>
          </p:nvSpPr>
          <p:spPr>
            <a:xfrm>
              <a:off x="1069975" y="494157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9" name="图文页1_图片区">
            <a:extLst>
              <a:ext uri="{FF2B5EF4-FFF2-40B4-BE49-F238E27FC236}">
                <a16:creationId xmlns:a16="http://schemas.microsoft.com/office/drawing/2014/main" id="{2711BFB6-3CF8-6EC2-8B9E-C9CE032F5C65}"/>
              </a:ext>
            </a:extLst>
          </p:cNvPr>
          <p:cNvGrpSpPr/>
          <p:nvPr/>
        </p:nvGrpSpPr>
        <p:grpSpPr>
          <a:xfrm>
            <a:off x="8166100" y="2234565"/>
            <a:ext cx="3297555" cy="3305810"/>
            <a:chOff x="8166100" y="2234565"/>
            <a:chExt cx="3297555" cy="3305810"/>
          </a:xfrm>
        </p:grpSpPr>
        <p:sp>
          <p:nvSpPr>
            <p:cNvPr id="11" name="矩形 10"/>
            <p:cNvSpPr/>
            <p:nvPr/>
          </p:nvSpPr>
          <p:spPr>
            <a:xfrm>
              <a:off x="8166100" y="424180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4"/>
              </p:custDataLst>
            </p:nvPr>
          </p:nvSpPr>
          <p:spPr>
            <a:xfrm>
              <a:off x="10158095" y="223456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2" name="图片"/>
            <p:cNvPicPr>
              <a:picLocks noChangeAspect="1"/>
            </p:cNvPicPr>
            <p:nvPr>
              <p:custDataLst>
                <p:tags r:id="rId15"/>
              </p:custDataLst>
            </p:nvPr>
          </p:nvPicPr>
          <p:blipFill>
            <a:blip r:embed="rId27"/>
            <a:stretch>
              <a:fillRect/>
            </a:stretch>
          </p:blipFill>
          <p:spPr>
            <a:xfrm>
              <a:off x="8219440" y="2293620"/>
              <a:ext cx="3199130" cy="3199130"/>
            </a:xfrm>
            <a:prstGeom prst="rect">
              <a:avLst/>
            </a:prstGeom>
          </p:spPr>
        </p:pic>
      </p:grpSp>
      <p:grpSp>
        <p:nvGrpSpPr>
          <p:cNvPr id="31" name="图文页1_标题区">
            <a:extLst>
              <a:ext uri="{FF2B5EF4-FFF2-40B4-BE49-F238E27FC236}">
                <a16:creationId xmlns:a16="http://schemas.microsoft.com/office/drawing/2014/main" id="{D623EE21-6046-459D-E09A-B2D499837B80}"/>
              </a:ext>
            </a:extLst>
          </p:cNvPr>
          <p:cNvGrpSpPr/>
          <p:nvPr/>
        </p:nvGrpSpPr>
        <p:grpSpPr>
          <a:xfrm>
            <a:off x="1270000" y="1033780"/>
            <a:ext cx="7499350" cy="1051832"/>
            <a:chOff x="1270000" y="1033780"/>
            <a:chExt cx="7499350" cy="1051832"/>
          </a:xfrm>
        </p:grpSpPr>
        <p:pic>
          <p:nvPicPr>
            <p:cNvPr id="3" name="背景" descr="C:/Users/符/Desktop/大学PPT/PPT9/9-1.png9-1"/>
            <p:cNvPicPr>
              <a:picLocks noChangeAspect="1"/>
            </p:cNvPicPr>
            <p:nvPr>
              <p:custDataLst>
                <p:tags r:id="rId7"/>
              </p:custDataLst>
            </p:nvPr>
          </p:nvPicPr>
          <p:blipFill>
            <a:blip r:embed="rId2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717"/>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6"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8" name="二级标题"/>
            <p:cNvSpPr txBox="1"/>
            <p:nvPr>
              <p:custDataLst>
                <p:tags r:id="rId10"/>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nvGrpSpPr>
            <p:cNvPr id="30" name="椭圆">
              <a:extLst>
                <a:ext uri="{FF2B5EF4-FFF2-40B4-BE49-F238E27FC236}">
                  <a16:creationId xmlns:a16="http://schemas.microsoft.com/office/drawing/2014/main" id="{F6AF255F-D00A-97E5-EC54-FB270CC252C0}"/>
                </a:ext>
              </a:extLst>
            </p:cNvPr>
            <p:cNvGrpSpPr/>
            <p:nvPr/>
          </p:nvGrpSpPr>
          <p:grpSpPr>
            <a:xfrm>
              <a:off x="5180965" y="1789430"/>
              <a:ext cx="181610" cy="181610"/>
              <a:chOff x="5180965" y="1789430"/>
              <a:chExt cx="181610" cy="181610"/>
            </a:xfrm>
          </p:grpSpPr>
          <p:sp>
            <p:nvSpPr>
              <p:cNvPr id="17" name="椭圆 16"/>
              <p:cNvSpPr/>
              <p:nvPr>
                <p:custDataLst>
                  <p:tags r:id="rId11"/>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5" name="椭圆 14"/>
              <p:cNvSpPr/>
              <p:nvPr>
                <p:custDataLst>
                  <p:tags r:id="rId12"/>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
              <p:cNvSpPr/>
              <p:nvPr>
                <p:custDataLst>
                  <p:tags r:id="rId13"/>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grpSp>
      <p:grpSp>
        <p:nvGrpSpPr>
          <p:cNvPr id="5" name="图文页1_总课程名称区">
            <a:extLst>
              <a:ext uri="{FF2B5EF4-FFF2-40B4-BE49-F238E27FC236}">
                <a16:creationId xmlns:a16="http://schemas.microsoft.com/office/drawing/2014/main" id="{607A8318-444B-C9BD-F013-10CBA169F0BF}"/>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29"/>
            <a:srcRect/>
            <a:stretch>
              <a:fillRect/>
            </a:stretch>
          </p:blipFill>
          <p:spPr>
            <a:xfrm>
              <a:off x="745490" y="124460"/>
              <a:ext cx="3203575" cy="533400"/>
            </a:xfrm>
            <a:prstGeom prst="rect">
              <a:avLst/>
            </a:prstGeom>
          </p:spPr>
        </p:pic>
        <p:sp>
          <p:nvSpPr>
            <p:cNvPr id="67"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68" name="字幕"/>
          <p:cNvSpPr txBox="1"/>
          <p:nvPr>
            <p:custDataLst>
              <p:tags r:id="rId2"/>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30"/>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2"/>
          <a:srcRect l="23" r="23"/>
          <a:stretch>
            <a:fillRect/>
          </a:stretch>
        </p:blipFill>
        <p:spPr>
          <a:xfrm>
            <a:off x="0" y="0"/>
            <a:ext cx="12189460" cy="6858000"/>
          </a:xfrm>
          <a:prstGeom prst="rect">
            <a:avLst/>
          </a:prstGeom>
        </p:spPr>
      </p:pic>
      <p:sp>
        <p:nvSpPr>
          <p:cNvPr id="28" name="文本框 27"/>
          <p:cNvSpPr txBox="1"/>
          <p:nvPr>
            <p:custDataLst>
              <p:tags r:id="rId1"/>
            </p:custDataLst>
          </p:nvPr>
        </p:nvSpPr>
        <p:spPr>
          <a:xfrm>
            <a:off x="6534150" y="2295525"/>
            <a:ext cx="5179695" cy="147447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
            </p:custDataLst>
          </p:nvPr>
        </p:nvSpPr>
        <p:spPr>
          <a:xfrm>
            <a:off x="1737360" y="265176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custDataLst>
              <p:tags r:id="rId3"/>
            </p:custDataLst>
          </p:nvPr>
        </p:nvSpPr>
        <p:spPr>
          <a:xfrm>
            <a:off x="1409065" y="22955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26" name="椭圆 25"/>
          <p:cNvSpPr/>
          <p:nvPr>
            <p:custDataLst>
              <p:tags r:id="rId4"/>
            </p:custDataLst>
          </p:nvPr>
        </p:nvSpPr>
        <p:spPr>
          <a:xfrm>
            <a:off x="6862445" y="26073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custDataLst>
              <p:tags r:id="rId5"/>
            </p:custDataLst>
          </p:nvPr>
        </p:nvSpPr>
        <p:spPr>
          <a:xfrm>
            <a:off x="1737360" y="4606925"/>
            <a:ext cx="144000" cy="144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custDataLst>
              <p:tags r:id="rId6"/>
            </p:custDataLst>
          </p:nvPr>
        </p:nvSpPr>
        <p:spPr>
          <a:xfrm>
            <a:off x="1409065" y="42894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6" name="椭圆 35"/>
          <p:cNvSpPr/>
          <p:nvPr>
            <p:custDataLst>
              <p:tags r:id="rId7"/>
            </p:custDataLst>
          </p:nvPr>
        </p:nvSpPr>
        <p:spPr>
          <a:xfrm>
            <a:off x="6862445" y="42456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文本框 36"/>
          <p:cNvSpPr txBox="1"/>
          <p:nvPr>
            <p:custDataLst>
              <p:tags r:id="rId8"/>
            </p:custDataLst>
          </p:nvPr>
        </p:nvSpPr>
        <p:spPr>
          <a:xfrm>
            <a:off x="6534150" y="388937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70" name="图片 69" descr="C:/Users/符/Desktop/大学PPT/PPT9/3-1.png3-1"/>
          <p:cNvPicPr>
            <a:picLocks noChangeAspect="1"/>
          </p:cNvPicPr>
          <p:nvPr>
            <p:custDataLst>
              <p:tags r:id="rId9"/>
            </p:custDataLst>
          </p:nvPr>
        </p:nvPicPr>
        <p:blipFill>
          <a:blip r:embed="rId23"/>
          <a:srcRect/>
          <a:stretch>
            <a:fillRect/>
          </a:stretch>
        </p:blipFill>
        <p:spPr>
          <a:xfrm>
            <a:off x="745490" y="124460"/>
            <a:ext cx="3203575" cy="533400"/>
          </a:xfrm>
          <a:prstGeom prst="rect">
            <a:avLst/>
          </a:prstGeom>
        </p:spPr>
      </p:pic>
      <p:sp>
        <p:nvSpPr>
          <p:cNvPr id="71" name="文本框 70"/>
          <p:cNvSpPr txBox="1"/>
          <p:nvPr>
            <p:custDataLst>
              <p:tags r:id="rId10"/>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72" name="文本框 71"/>
          <p:cNvSpPr txBox="1"/>
          <p:nvPr>
            <p:custDataLst>
              <p:tags r:id="rId1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73" name="图片 72" descr="C:/Users/符/Desktop/大学PPT/PPT9/2-2.png2-2"/>
          <p:cNvPicPr>
            <a:picLocks noChangeAspect="1"/>
          </p:cNvPicPr>
          <p:nvPr>
            <p:custDataLst>
              <p:tags r:id="rId12"/>
            </p:custDataLst>
          </p:nvPr>
        </p:nvPicPr>
        <p:blipFill>
          <a:blip r:embed="rId24"/>
          <a:srcRect t="-3246" b="-6144"/>
          <a:stretch>
            <a:fillRect/>
          </a:stretch>
        </p:blipFill>
        <p:spPr>
          <a:xfrm>
            <a:off x="10890885" y="335280"/>
            <a:ext cx="1298575" cy="958850"/>
          </a:xfrm>
          <a:prstGeom prst="rect">
            <a:avLst/>
          </a:prstGeom>
        </p:spPr>
      </p:pic>
      <p:pic>
        <p:nvPicPr>
          <p:cNvPr id="74" name="图片 73" descr="11-2"/>
          <p:cNvPicPr>
            <a:picLocks noChangeAspect="1"/>
          </p:cNvPicPr>
          <p:nvPr>
            <p:custDataLst>
              <p:tags r:id="rId13"/>
            </p:custDataLst>
          </p:nvPr>
        </p:nvPicPr>
        <p:blipFill>
          <a:blip r:embed="rId25"/>
          <a:stretch>
            <a:fillRect/>
          </a:stretch>
        </p:blipFill>
        <p:spPr>
          <a:xfrm>
            <a:off x="11000105" y="400050"/>
            <a:ext cx="798830" cy="798830"/>
          </a:xfrm>
          <a:prstGeom prst="rect">
            <a:avLst/>
          </a:prstGeom>
        </p:spPr>
      </p:pic>
      <p:pic>
        <p:nvPicPr>
          <p:cNvPr id="75" name="图片 74" descr="C:/Users/符/Desktop/大学PPT/PPT9/9-1.png9-1"/>
          <p:cNvPicPr>
            <a:picLocks noChangeAspect="1"/>
          </p:cNvPicPr>
          <p:nvPr>
            <p:custDataLst>
              <p:tags r:id="rId14"/>
            </p:custDataLst>
          </p:nvPr>
        </p:nvPicPr>
        <p:blipFill>
          <a:blip r:embed="rId26"/>
          <a:srcRect/>
          <a:stretch>
            <a:fillRect/>
          </a:stretch>
        </p:blipFill>
        <p:spPr>
          <a:xfrm>
            <a:off x="1270000" y="1033780"/>
            <a:ext cx="6559550" cy="1045210"/>
          </a:xfrm>
          <a:prstGeom prst="rect">
            <a:avLst/>
          </a:prstGeom>
        </p:spPr>
      </p:pic>
      <p:sp>
        <p:nvSpPr>
          <p:cNvPr id="76" name="文本框 75"/>
          <p:cNvSpPr txBox="1"/>
          <p:nvPr>
            <p:custDataLst>
              <p:tags r:id="rId15"/>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77" name="椭圆 76"/>
          <p:cNvSpPr/>
          <p:nvPr>
            <p:custDataLst>
              <p:tags r:id="rId16"/>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78" name="椭圆 77"/>
          <p:cNvSpPr/>
          <p:nvPr>
            <p:custDataLst>
              <p:tags r:id="rId17"/>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椭圆 78"/>
          <p:cNvSpPr/>
          <p:nvPr>
            <p:custDataLst>
              <p:tags r:id="rId18"/>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0" name="文本框 79"/>
          <p:cNvSpPr txBox="1"/>
          <p:nvPr>
            <p:custDataLst>
              <p:tags r:id="rId1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81" name="文本框 80"/>
          <p:cNvSpPr txBox="1"/>
          <p:nvPr>
            <p:custDataLst>
              <p:tags r:id="rId20"/>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1" name="圆角矩形 20"/>
          <p:cNvSpPr/>
          <p:nvPr>
            <p:custDataLst>
              <p:tags r:id="rId2"/>
            </p:custDataLst>
          </p:nvPr>
        </p:nvSpPr>
        <p:spPr>
          <a:xfrm>
            <a:off x="1630045" y="1852930"/>
            <a:ext cx="8935085" cy="3874135"/>
          </a:xfrm>
          <a:prstGeom prst="roundRect">
            <a:avLst>
              <a:gd name="adj" fmla="val 7286"/>
            </a:avLst>
          </a:prstGeom>
          <a:solidFill>
            <a:schemeClr val="bg1">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章节名称"/>
          <p:cNvSpPr txBox="1"/>
          <p:nvPr>
            <p:custDataLst>
              <p:tags r:id="rId3"/>
            </p:custDataLst>
          </p:nvPr>
        </p:nvSpPr>
        <p:spPr>
          <a:xfrm>
            <a:off x="4054475" y="2559685"/>
            <a:ext cx="4064000" cy="584775"/>
          </a:xfrm>
          <a:prstGeom prst="rect">
            <a:avLst/>
          </a:prstGeom>
          <a:noFill/>
          <a:ln>
            <a:noFill/>
          </a:ln>
        </p:spPr>
        <p:txBody>
          <a:bodyPr wrap="square" rtlCol="0">
            <a:spAutoFit/>
          </a:bodyPr>
          <a:lstStyle/>
          <a:p>
            <a:pPr algn="ctr"/>
            <a:r>
              <a:rPr lang="zh-CN" altLang="en-US" sz="3200" dirty="0">
                <a:ln w="12700" cap="rnd">
                  <a:noFill/>
                </a:ln>
                <a:solidFill>
                  <a:srgbClr val="0036AB"/>
                </a:solidFill>
                <a:latin typeface="思源黑体 CN Heavy" panose="020B0A00000000000000" charset="-122"/>
                <a:ea typeface="思源黑体 CN Heavy" panose="020B0A00000000000000" charset="-122"/>
              </a:rPr>
              <a:t>第一章</a:t>
            </a:r>
            <a:r>
              <a:rPr lang="en-US" altLang="zh-CN" sz="3200" dirty="0">
                <a:ln w="12700" cap="rnd">
                  <a:noFill/>
                </a:ln>
                <a:solidFill>
                  <a:srgbClr val="0036AB"/>
                </a:solidFill>
                <a:latin typeface="思源黑体 CN Heavy" panose="020B0A00000000000000" charset="-122"/>
                <a:ea typeface="思源黑体 CN Heavy" panose="020B0A00000000000000" charset="-122"/>
              </a:rPr>
              <a:t> </a:t>
            </a:r>
            <a:r>
              <a:rPr lang="zh-CN" altLang="en-US" sz="3200" dirty="0">
                <a:ln w="12700" cap="rnd">
                  <a:noFill/>
                </a:ln>
                <a:solidFill>
                  <a:srgbClr val="0036AB"/>
                </a:solidFill>
                <a:latin typeface="思源黑体 CN Heavy" panose="020B0A00000000000000" charset="-122"/>
                <a:ea typeface="思源黑体 CN Heavy" panose="020B0A00000000000000" charset="-122"/>
              </a:rPr>
              <a:t>章节名称</a:t>
            </a:r>
          </a:p>
        </p:txBody>
      </p:sp>
      <p:sp>
        <p:nvSpPr>
          <p:cNvPr id="3" name="知识点名称"/>
          <p:cNvSpPr txBox="1"/>
          <p:nvPr>
            <p:custDataLst>
              <p:tags r:id="rId4"/>
            </p:custDataLst>
          </p:nvPr>
        </p:nvSpPr>
        <p:spPr>
          <a:xfrm>
            <a:off x="2435860" y="3211195"/>
            <a:ext cx="7332980" cy="1148715"/>
          </a:xfrm>
          <a:prstGeom prst="rect">
            <a:avLst/>
          </a:prstGeom>
          <a:noFill/>
          <a:ln w="6350">
            <a:noFill/>
          </a:ln>
        </p:spPr>
        <p:txBody>
          <a:bodyPr wrap="square" rtlCol="0">
            <a:noAutofit/>
          </a:bodyPr>
          <a:lstStyle/>
          <a:p>
            <a:pPr algn="ctr"/>
            <a:r>
              <a:rPr lang="zh-CN" altLang="en-US" sz="5200" dirty="0">
                <a:ln w="22225" cap="rnd">
                  <a:noFill/>
                </a:ln>
                <a:solidFill>
                  <a:srgbClr val="4DC4D1"/>
                </a:solidFill>
                <a:latin typeface="思源黑体 CN Bold" panose="020B0800000000000000" charset="-122"/>
                <a:ea typeface="思源黑体 CN Bold" panose="020B0800000000000000" charset="-122"/>
              </a:rPr>
              <a:t>第一节知识点名称称称称称称称称称</a:t>
            </a:r>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4" name="主讲人"/>
          <p:cNvSpPr txBox="1"/>
          <p:nvPr>
            <p:custDataLst>
              <p:tags r:id="rId5"/>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1"/>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6"/>
            </p:custDataLst>
          </p:nvPr>
        </p:nvSpPr>
        <p:spPr>
          <a:xfrm>
            <a:off x="6910705" y="5112385"/>
            <a:ext cx="40640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rPr>
              <a:t>某对对某某</a:t>
            </a:r>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7"/>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8"/>
            </p:custDataLst>
          </p:nvPr>
        </p:nvPicPr>
        <p:blipFill>
          <a:blip r:embed="rId14"/>
          <a:stretch>
            <a:fillRect/>
          </a:stretch>
        </p:blipFill>
        <p:spPr>
          <a:xfrm>
            <a:off x="11000105" y="400050"/>
            <a:ext cx="798830" cy="798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10" name="圆角矩形 9"/>
          <p:cNvSpPr/>
          <p:nvPr/>
        </p:nvSpPr>
        <p:spPr>
          <a:xfrm>
            <a:off x="6527165" y="3584575"/>
            <a:ext cx="4345305" cy="972185"/>
          </a:xfrm>
          <a:prstGeom prst="roundRect">
            <a:avLst>
              <a:gd name="adj" fmla="val 24297"/>
            </a:avLst>
          </a:prstGeom>
          <a:gradFill>
            <a:gsLst>
              <a:gs pos="0">
                <a:srgbClr val="4DC4D1"/>
              </a:gs>
              <a:gs pos="100000">
                <a:srgbClr val="FCFCFC"/>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圆角矩形 2"/>
          <p:cNvSpPr/>
          <p:nvPr/>
        </p:nvSpPr>
        <p:spPr>
          <a:xfrm>
            <a:off x="6527165" y="2405380"/>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275080" y="450342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2"/>
            </p:custDataLst>
          </p:nvPr>
        </p:nvSpPr>
        <p:spPr>
          <a:xfrm>
            <a:off x="4560570" y="249618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6811010" y="2468245"/>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2" name="文本框 1"/>
          <p:cNvSpPr txBox="1"/>
          <p:nvPr>
            <p:custDataLst>
              <p:tags r:id="rId4"/>
            </p:custDataLst>
          </p:nvPr>
        </p:nvSpPr>
        <p:spPr>
          <a:xfrm>
            <a:off x="6811010" y="3632200"/>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0036AB"/>
                </a:solidFill>
                <a:latin typeface="思源黑体 CN Bold" panose="020B0800000000000000" charset="-122"/>
                <a:ea typeface="思源黑体 CN Bold" panose="020B0800000000000000" charset="-122"/>
              </a:rPr>
              <a:t>文字内容文字内容文字内容文字内容</a:t>
            </a:r>
            <a:r>
              <a:rPr lang="zh-CN" altLang="en-US" sz="2000">
                <a:ln w="12700" cap="rnd">
                  <a:noFill/>
                </a:ln>
                <a:solidFill>
                  <a:srgbClr val="0036AB"/>
                </a:solidFill>
                <a:latin typeface="思源黑体 CN Bold" panose="020B0800000000000000" charset="-122"/>
                <a:ea typeface="思源黑体 CN Bold" panose="020B0800000000000000" charset="-122"/>
                <a:sym typeface="+mn-ea"/>
              </a:rPr>
              <a:t>文字内容文字</a:t>
            </a:r>
          </a:p>
        </p:txBody>
      </p:sp>
      <p:sp>
        <p:nvSpPr>
          <p:cNvPr id="7" name="圆角矩形 6"/>
          <p:cNvSpPr/>
          <p:nvPr/>
        </p:nvSpPr>
        <p:spPr>
          <a:xfrm>
            <a:off x="6527165" y="4764405"/>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5"/>
            </p:custDataLst>
          </p:nvPr>
        </p:nvSpPr>
        <p:spPr>
          <a:xfrm>
            <a:off x="6811010" y="4827270"/>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80" name="图片 79" descr="C:/Users/符/Desktop/大学PPT/PPT9/3-1.png3-1"/>
          <p:cNvPicPr>
            <a:picLocks noChangeAspect="1"/>
          </p:cNvPicPr>
          <p:nvPr>
            <p:custDataLst>
              <p:tags r:id="rId6"/>
            </p:custDataLst>
          </p:nvPr>
        </p:nvPicPr>
        <p:blipFill>
          <a:blip r:embed="rId21"/>
          <a:srcRect/>
          <a:stretch>
            <a:fillRect/>
          </a:stretch>
        </p:blipFill>
        <p:spPr>
          <a:xfrm>
            <a:off x="745490" y="124460"/>
            <a:ext cx="3203575" cy="533400"/>
          </a:xfrm>
          <a:prstGeom prst="rect">
            <a:avLst/>
          </a:prstGeom>
        </p:spPr>
      </p:pic>
      <p:sp>
        <p:nvSpPr>
          <p:cNvPr id="81" name="文本框 80"/>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82" name="文本框 81"/>
          <p:cNvSpPr txBox="1"/>
          <p:nvPr>
            <p:custDataLst>
              <p:tags r:id="rId8"/>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83" name="图片 82" descr="C:/Users/符/Desktop/大学PPT/PPT9/2-2.png2-2"/>
          <p:cNvPicPr>
            <a:picLocks noChangeAspect="1"/>
          </p:cNvPicPr>
          <p:nvPr>
            <p:custDataLst>
              <p:tags r:id="rId9"/>
            </p:custDataLst>
          </p:nvPr>
        </p:nvPicPr>
        <p:blipFill>
          <a:blip r:embed="rId22"/>
          <a:srcRect t="-3246" b="-6144"/>
          <a:stretch>
            <a:fillRect/>
          </a:stretch>
        </p:blipFill>
        <p:spPr>
          <a:xfrm>
            <a:off x="10890885" y="335280"/>
            <a:ext cx="1298575" cy="958850"/>
          </a:xfrm>
          <a:prstGeom prst="rect">
            <a:avLst/>
          </a:prstGeom>
        </p:spPr>
      </p:pic>
      <p:pic>
        <p:nvPicPr>
          <p:cNvPr id="84" name="图片 83" descr="11-2"/>
          <p:cNvPicPr>
            <a:picLocks noChangeAspect="1"/>
          </p:cNvPicPr>
          <p:nvPr>
            <p:custDataLst>
              <p:tags r:id="rId10"/>
            </p:custDataLst>
          </p:nvPr>
        </p:nvPicPr>
        <p:blipFill>
          <a:blip r:embed="rId23"/>
          <a:stretch>
            <a:fillRect/>
          </a:stretch>
        </p:blipFill>
        <p:spPr>
          <a:xfrm>
            <a:off x="11000105" y="400050"/>
            <a:ext cx="798830" cy="798830"/>
          </a:xfrm>
          <a:prstGeom prst="rect">
            <a:avLst/>
          </a:prstGeom>
        </p:spPr>
      </p:pic>
      <p:pic>
        <p:nvPicPr>
          <p:cNvPr id="85" name="图片 84" descr="C:/Users/符/Desktop/大学PPT/PPT9/9-1.png9-1"/>
          <p:cNvPicPr>
            <a:picLocks noChangeAspect="1"/>
          </p:cNvPicPr>
          <p:nvPr>
            <p:custDataLst>
              <p:tags r:id="rId11"/>
            </p:custDataLst>
          </p:nvPr>
        </p:nvPicPr>
        <p:blipFill>
          <a:blip r:embed="rId24"/>
          <a:srcRect/>
          <a:stretch>
            <a:fillRect/>
          </a:stretch>
        </p:blipFill>
        <p:spPr>
          <a:xfrm>
            <a:off x="1270000" y="1033780"/>
            <a:ext cx="6559550" cy="1045210"/>
          </a:xfrm>
          <a:prstGeom prst="rect">
            <a:avLst/>
          </a:prstGeom>
        </p:spPr>
      </p:pic>
      <p:sp>
        <p:nvSpPr>
          <p:cNvPr id="86" name="文本框 85"/>
          <p:cNvSpPr txBox="1"/>
          <p:nvPr>
            <p:custDataLst>
              <p:tags r:id="rId12"/>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87" name="椭圆 86"/>
          <p:cNvSpPr/>
          <p:nvPr>
            <p:custDataLst>
              <p:tags r:id="rId13"/>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8" name="椭圆 87"/>
          <p:cNvSpPr/>
          <p:nvPr>
            <p:custDataLst>
              <p:tags r:id="rId14"/>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椭圆 88"/>
          <p:cNvSpPr/>
          <p:nvPr>
            <p:custDataLst>
              <p:tags r:id="rId15"/>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90" name="文本框 89"/>
          <p:cNvSpPr txBox="1"/>
          <p:nvPr>
            <p:custDataLst>
              <p:tags r:id="rId16"/>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91" name="文本框 90"/>
          <p:cNvSpPr txBox="1"/>
          <p:nvPr>
            <p:custDataLst>
              <p:tags r:id="rId17"/>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93" name="图片 92"/>
          <p:cNvPicPr>
            <a:picLocks noChangeAspect="1"/>
          </p:cNvPicPr>
          <p:nvPr>
            <p:custDataLst>
              <p:tags r:id="rId18"/>
            </p:custDataLst>
          </p:nvPr>
        </p:nvPicPr>
        <p:blipFill>
          <a:blip r:embed="rId25"/>
          <a:stretch>
            <a:fillRect/>
          </a:stretch>
        </p:blipFill>
        <p:spPr>
          <a:xfrm>
            <a:off x="1341120" y="2555875"/>
            <a:ext cx="4463415" cy="317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5"/>
          <a:srcRect l="10" r="10"/>
          <a:stretch>
            <a:fillRect/>
          </a:stretch>
        </p:blipFill>
        <p:spPr>
          <a:xfrm>
            <a:off x="0" y="0"/>
            <a:ext cx="12189460" cy="6858000"/>
          </a:xfrm>
          <a:prstGeom prst="rect">
            <a:avLst/>
          </a:prstGeom>
        </p:spPr>
      </p:pic>
      <p:grpSp>
        <p:nvGrpSpPr>
          <p:cNvPr id="7" name="图文页5_图片区3">
            <a:extLst>
              <a:ext uri="{FF2B5EF4-FFF2-40B4-BE49-F238E27FC236}">
                <a16:creationId xmlns:a16="http://schemas.microsoft.com/office/drawing/2014/main" id="{ACE4EB86-7E76-B510-B99C-2FEFE2D410D9}"/>
              </a:ext>
            </a:extLst>
          </p:cNvPr>
          <p:cNvGrpSpPr/>
          <p:nvPr/>
        </p:nvGrpSpPr>
        <p:grpSpPr>
          <a:xfrm>
            <a:off x="8051800" y="2259965"/>
            <a:ext cx="3079115" cy="2230755"/>
            <a:chOff x="8051800" y="2259965"/>
            <a:chExt cx="3079115" cy="2230755"/>
          </a:xfrm>
        </p:grpSpPr>
        <p:sp>
          <p:nvSpPr>
            <p:cNvPr id="19" name="矩形 18"/>
            <p:cNvSpPr/>
            <p:nvPr>
              <p:custDataLst>
                <p:tags r:id="rId21"/>
              </p:custDataLst>
            </p:nvPr>
          </p:nvSpPr>
          <p:spPr>
            <a:xfrm>
              <a:off x="80518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22"/>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2" name="图片"/>
            <p:cNvPicPr>
              <a:picLocks noChangeAspect="1"/>
            </p:cNvPicPr>
            <p:nvPr>
              <p:custDataLst>
                <p:tags r:id="rId23"/>
              </p:custDataLst>
            </p:nvPr>
          </p:nvPicPr>
          <p:blipFill>
            <a:blip r:embed="rId26"/>
            <a:stretch>
              <a:fillRect/>
            </a:stretch>
          </p:blipFill>
          <p:spPr>
            <a:xfrm>
              <a:off x="8108315" y="2310765"/>
              <a:ext cx="2983230" cy="2121535"/>
            </a:xfrm>
            <a:prstGeom prst="rect">
              <a:avLst/>
            </a:prstGeom>
          </p:spPr>
        </p:pic>
      </p:grpSp>
      <p:grpSp>
        <p:nvGrpSpPr>
          <p:cNvPr id="6" name="图文页5_图片区2">
            <a:extLst>
              <a:ext uri="{FF2B5EF4-FFF2-40B4-BE49-F238E27FC236}">
                <a16:creationId xmlns:a16="http://schemas.microsoft.com/office/drawing/2014/main" id="{E8ADE4B9-5DE5-3DCE-44E2-C82C46C4A4BB}"/>
              </a:ext>
            </a:extLst>
          </p:cNvPr>
          <p:cNvGrpSpPr/>
          <p:nvPr/>
        </p:nvGrpSpPr>
        <p:grpSpPr>
          <a:xfrm>
            <a:off x="4660265" y="2259965"/>
            <a:ext cx="3079115" cy="2230755"/>
            <a:chOff x="4660265" y="2259965"/>
            <a:chExt cx="3079115" cy="2230755"/>
          </a:xfrm>
        </p:grpSpPr>
        <p:sp>
          <p:nvSpPr>
            <p:cNvPr id="26" name="矩形 25"/>
            <p:cNvSpPr/>
            <p:nvPr>
              <p:custDataLst>
                <p:tags r:id="rId18"/>
              </p:custDataLst>
            </p:nvPr>
          </p:nvSpPr>
          <p:spPr>
            <a:xfrm>
              <a:off x="466026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19"/>
              </p:custDataLst>
            </p:nvPr>
          </p:nvSpPr>
          <p:spPr>
            <a:xfrm>
              <a:off x="685673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0" name="图片"/>
            <p:cNvPicPr>
              <a:picLocks noChangeAspect="1"/>
            </p:cNvPicPr>
            <p:nvPr>
              <p:custDataLst>
                <p:tags r:id="rId20"/>
              </p:custDataLst>
            </p:nvPr>
          </p:nvPicPr>
          <p:blipFill>
            <a:blip r:embed="rId27"/>
            <a:stretch>
              <a:fillRect/>
            </a:stretch>
          </p:blipFill>
          <p:spPr>
            <a:xfrm>
              <a:off x="4722495" y="2310765"/>
              <a:ext cx="2967990" cy="2101850"/>
            </a:xfrm>
            <a:prstGeom prst="rect">
              <a:avLst/>
            </a:prstGeom>
          </p:spPr>
        </p:pic>
      </p:grpSp>
      <p:grpSp>
        <p:nvGrpSpPr>
          <p:cNvPr id="5" name="图文页5_图片区1">
            <a:extLst>
              <a:ext uri="{FF2B5EF4-FFF2-40B4-BE49-F238E27FC236}">
                <a16:creationId xmlns:a16="http://schemas.microsoft.com/office/drawing/2014/main" id="{2B0BDC3A-5AA6-0DD2-7900-884728C138E0}"/>
              </a:ext>
            </a:extLst>
          </p:cNvPr>
          <p:cNvGrpSpPr/>
          <p:nvPr/>
        </p:nvGrpSpPr>
        <p:grpSpPr>
          <a:xfrm>
            <a:off x="1270000" y="2259965"/>
            <a:ext cx="3079115" cy="2230755"/>
            <a:chOff x="1270000" y="2259965"/>
            <a:chExt cx="3079115" cy="2230755"/>
          </a:xfrm>
        </p:grpSpPr>
        <p:sp>
          <p:nvSpPr>
            <p:cNvPr id="11" name="矩形 10"/>
            <p:cNvSpPr/>
            <p:nvPr>
              <p:custDataLst>
                <p:tags r:id="rId15"/>
              </p:custDataLst>
            </p:nvPr>
          </p:nvSpPr>
          <p:spPr>
            <a:xfrm>
              <a:off x="12700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6"/>
              </p:custDataLst>
            </p:nvPr>
          </p:nvSpPr>
          <p:spPr>
            <a:xfrm>
              <a:off x="34664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8" name="图片"/>
            <p:cNvPicPr>
              <a:picLocks noChangeAspect="1"/>
            </p:cNvPicPr>
            <p:nvPr>
              <p:custDataLst>
                <p:tags r:id="rId17"/>
              </p:custDataLst>
            </p:nvPr>
          </p:nvPicPr>
          <p:blipFill>
            <a:blip r:embed="rId26"/>
            <a:stretch>
              <a:fillRect/>
            </a:stretch>
          </p:blipFill>
          <p:spPr>
            <a:xfrm>
              <a:off x="1321435" y="2310765"/>
              <a:ext cx="2983230" cy="2121535"/>
            </a:xfrm>
            <a:prstGeom prst="rect">
              <a:avLst/>
            </a:prstGeom>
          </p:spPr>
        </p:pic>
      </p:grpSp>
      <p:sp>
        <p:nvSpPr>
          <p:cNvPr id="30" name="图文页5_文字内容区1"/>
          <p:cNvSpPr txBox="1"/>
          <p:nvPr>
            <p:custDataLst>
              <p:tags r:id="rId1"/>
            </p:custDataLst>
          </p:nvPr>
        </p:nvSpPr>
        <p:spPr>
          <a:xfrm>
            <a:off x="10483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内文文字嘟嘟嘟嘟嘟嘟打的</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1" name="图文页5_文字内容区2"/>
          <p:cNvSpPr txBox="1"/>
          <p:nvPr>
            <p:custDataLst>
              <p:tags r:id="rId2"/>
            </p:custDataLst>
          </p:nvPr>
        </p:nvSpPr>
        <p:spPr>
          <a:xfrm>
            <a:off x="44392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err="1">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嘟嘟嘟嘟嘟嘟吨吨</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2" name="图文页5_文字内容区3"/>
          <p:cNvSpPr txBox="1"/>
          <p:nvPr>
            <p:custDataLst>
              <p:tags r:id="rId3"/>
            </p:custDataLst>
          </p:nvPr>
        </p:nvSpPr>
        <p:spPr>
          <a:xfrm>
            <a:off x="783145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grpSp>
        <p:nvGrpSpPr>
          <p:cNvPr id="4" name="图文页5_二三级标题区">
            <a:extLst>
              <a:ext uri="{FF2B5EF4-FFF2-40B4-BE49-F238E27FC236}">
                <a16:creationId xmlns:a16="http://schemas.microsoft.com/office/drawing/2014/main" id="{43E92D01-3291-55EA-2543-830012DFCB72}"/>
              </a:ext>
            </a:extLst>
          </p:cNvPr>
          <p:cNvGrpSpPr/>
          <p:nvPr/>
        </p:nvGrpSpPr>
        <p:grpSpPr>
          <a:xfrm>
            <a:off x="1218565" y="1082675"/>
            <a:ext cx="7550785" cy="475615"/>
            <a:chOff x="1218565" y="1082675"/>
            <a:chExt cx="7550785" cy="475615"/>
          </a:xfrm>
        </p:grpSpPr>
        <p:pic>
          <p:nvPicPr>
            <p:cNvPr id="126" name="背景" descr="C:/Users/符/Desktop/大学PPT/PPT9/9-1.png9-1"/>
            <p:cNvPicPr>
              <a:picLocks noChangeAspect="1"/>
            </p:cNvPicPr>
            <p:nvPr>
              <p:custDataLst>
                <p:tags r:id="rId9"/>
              </p:custDataLst>
            </p:nvPr>
          </p:nvPicPr>
          <p:blipFill>
            <a:blip r:embed="rId28"/>
            <a:srcRect l="-784" t="64763" b="-3645"/>
            <a:stretch>
              <a:fillRect/>
            </a:stretch>
          </p:blipFill>
          <p:spPr>
            <a:xfrm>
              <a:off x="1218565" y="1151890"/>
              <a:ext cx="6610985" cy="406400"/>
            </a:xfrm>
            <a:prstGeom prst="rect">
              <a:avLst/>
            </a:prstGeom>
          </p:spPr>
        </p:pic>
        <p:sp>
          <p:nvSpPr>
            <p:cNvPr id="109" name="三级标题"/>
            <p:cNvSpPr txBox="1"/>
            <p:nvPr>
              <p:custDataLst>
                <p:tags r:id="rId10"/>
              </p:custDataLst>
            </p:nvPr>
          </p:nvSpPr>
          <p:spPr>
            <a:xfrm>
              <a:off x="5271770" y="108267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3" name="椭圆">
              <a:extLst>
                <a:ext uri="{FF2B5EF4-FFF2-40B4-BE49-F238E27FC236}">
                  <a16:creationId xmlns:a16="http://schemas.microsoft.com/office/drawing/2014/main" id="{444FC3C8-A3AA-1109-6714-3C3848B19B46}"/>
                </a:ext>
              </a:extLst>
            </p:cNvPr>
            <p:cNvGrpSpPr/>
            <p:nvPr/>
          </p:nvGrpSpPr>
          <p:grpSpPr>
            <a:xfrm>
              <a:off x="5180965" y="1235075"/>
              <a:ext cx="181610" cy="181610"/>
              <a:chOff x="5180965" y="1235075"/>
              <a:chExt cx="181610" cy="181610"/>
            </a:xfrm>
          </p:grpSpPr>
          <p:sp>
            <p:nvSpPr>
              <p:cNvPr id="110" name="椭圆 109"/>
              <p:cNvSpPr/>
              <p:nvPr>
                <p:custDataLst>
                  <p:tags r:id="rId12"/>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11" name="椭圆 110"/>
              <p:cNvSpPr/>
              <p:nvPr>
                <p:custDataLst>
                  <p:tags r:id="rId13"/>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custDataLst>
                  <p:tags r:id="rId14"/>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sp>
          <p:nvSpPr>
            <p:cNvPr id="113" name="二级标题"/>
            <p:cNvSpPr txBox="1"/>
            <p:nvPr>
              <p:custDataLst>
                <p:tags r:id="rId11"/>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grpSp>
        <p:nvGrpSpPr>
          <p:cNvPr id="2" name="图文页5_总课程名称区">
            <a:extLst>
              <a:ext uri="{FF2B5EF4-FFF2-40B4-BE49-F238E27FC236}">
                <a16:creationId xmlns:a16="http://schemas.microsoft.com/office/drawing/2014/main" id="{CC313ECC-8B8C-6F21-2420-501494AD47F2}"/>
              </a:ext>
            </a:extLst>
          </p:cNvPr>
          <p:cNvGrpSpPr/>
          <p:nvPr/>
        </p:nvGrpSpPr>
        <p:grpSpPr>
          <a:xfrm>
            <a:off x="708660" y="124460"/>
            <a:ext cx="3240405" cy="533400"/>
            <a:chOff x="708660" y="124460"/>
            <a:chExt cx="3240405" cy="533400"/>
          </a:xfrm>
        </p:grpSpPr>
        <p:pic>
          <p:nvPicPr>
            <p:cNvPr id="120" name="背景" descr="C:/Users/符/Desktop/大学PPT/PPT9/3-1.png3-1"/>
            <p:cNvPicPr>
              <a:picLocks noChangeAspect="1"/>
            </p:cNvPicPr>
            <p:nvPr>
              <p:custDataLst>
                <p:tags r:id="rId7"/>
              </p:custDataLst>
            </p:nvPr>
          </p:nvPicPr>
          <p:blipFill>
            <a:blip r:embed="rId29"/>
            <a:srcRect/>
            <a:stretch>
              <a:fillRect/>
            </a:stretch>
          </p:blipFill>
          <p:spPr>
            <a:xfrm>
              <a:off x="745490" y="124460"/>
              <a:ext cx="3203575" cy="533400"/>
            </a:xfrm>
            <a:prstGeom prst="rect">
              <a:avLst/>
            </a:prstGeom>
          </p:spPr>
        </p:pic>
        <p:sp>
          <p:nvSpPr>
            <p:cNvPr id="121" name="总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122" name="文本框 121"/>
          <p:cNvSpPr txBox="1"/>
          <p:nvPr>
            <p:custDataLst>
              <p:tags r:id="rId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23" name="图片 122" descr="C:/Users/符/Desktop/大学PPT/PPT9/2-2.png2-2"/>
          <p:cNvPicPr>
            <a:picLocks noChangeAspect="1"/>
          </p:cNvPicPr>
          <p:nvPr>
            <p:custDataLst>
              <p:tags r:id="rId5"/>
            </p:custDataLst>
          </p:nvPr>
        </p:nvPicPr>
        <p:blipFill>
          <a:blip r:embed="rId30"/>
          <a:srcRect t="-3246" b="-6144"/>
          <a:stretch>
            <a:fillRect/>
          </a:stretch>
        </p:blipFill>
        <p:spPr>
          <a:xfrm>
            <a:off x="10890885" y="335280"/>
            <a:ext cx="1298575" cy="958850"/>
          </a:xfrm>
          <a:prstGeom prst="rect">
            <a:avLst/>
          </a:prstGeom>
        </p:spPr>
      </p:pic>
      <p:pic>
        <p:nvPicPr>
          <p:cNvPr id="124" name="图片 123" descr="11-2"/>
          <p:cNvPicPr>
            <a:picLocks noChangeAspect="1"/>
          </p:cNvPicPr>
          <p:nvPr>
            <p:custDataLst>
              <p:tags r:id="rId6"/>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11" name="矩形 10"/>
          <p:cNvSpPr/>
          <p:nvPr>
            <p:custDataLst>
              <p:tags r:id="rId1"/>
            </p:custDataLst>
          </p:nvPr>
        </p:nvSpPr>
        <p:spPr>
          <a:xfrm>
            <a:off x="383794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2"/>
            </p:custDataLst>
          </p:nvPr>
        </p:nvSpPr>
        <p:spPr>
          <a:xfrm>
            <a:off x="515810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custDataLst>
              <p:tags r:id="rId3"/>
            </p:custDataLst>
          </p:nvPr>
        </p:nvSpPr>
        <p:spPr>
          <a:xfrm>
            <a:off x="127825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4"/>
            </p:custDataLst>
          </p:nvPr>
        </p:nvSpPr>
        <p:spPr>
          <a:xfrm>
            <a:off x="260604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5"/>
            </p:custDataLst>
          </p:nvPr>
        </p:nvSpPr>
        <p:spPr>
          <a:xfrm>
            <a:off x="61468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 name="矩形 1"/>
          <p:cNvSpPr/>
          <p:nvPr>
            <p:custDataLst>
              <p:tags r:id="rId6"/>
            </p:custDataLst>
          </p:nvPr>
        </p:nvSpPr>
        <p:spPr>
          <a:xfrm>
            <a:off x="89281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7"/>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636841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9"/>
            </p:custDataLst>
          </p:nvPr>
        </p:nvSpPr>
        <p:spPr>
          <a:xfrm>
            <a:off x="769620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570484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15" name="文本框 14"/>
          <p:cNvSpPr txBox="1"/>
          <p:nvPr>
            <p:custDataLst>
              <p:tags r:id="rId11"/>
            </p:custDataLst>
          </p:nvPr>
        </p:nvSpPr>
        <p:spPr>
          <a:xfrm>
            <a:off x="3166745"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2" name="文本框 21"/>
          <p:cNvSpPr txBox="1"/>
          <p:nvPr>
            <p:custDataLst>
              <p:tags r:id="rId12"/>
            </p:custDataLst>
          </p:nvPr>
        </p:nvSpPr>
        <p:spPr>
          <a:xfrm>
            <a:off x="8277543"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pic>
        <p:nvPicPr>
          <p:cNvPr id="114" name="图片 113"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115" name="文本框 114"/>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116" name="文本框 115"/>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17" name="图片 116"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118" name="图片 117"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126" name="图片 12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119" name="文本框 118"/>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0" name="椭圆 119"/>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1" name="椭圆 120"/>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椭圆 121"/>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3" name="文本框 122"/>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125" name="图片 124"/>
          <p:cNvPicPr>
            <a:picLocks noChangeAspect="1"/>
          </p:cNvPicPr>
          <p:nvPr>
            <p:custDataLst>
              <p:tags r:id="rId24"/>
            </p:custDataLst>
          </p:nvPr>
        </p:nvPicPr>
        <p:blipFill>
          <a:blip r:embed="rId34"/>
          <a:stretch>
            <a:fillRect/>
          </a:stretch>
        </p:blipFill>
        <p:spPr>
          <a:xfrm>
            <a:off x="1321435" y="2315210"/>
            <a:ext cx="2117090" cy="2117090"/>
          </a:xfrm>
          <a:prstGeom prst="rect">
            <a:avLst/>
          </a:prstGeom>
        </p:spPr>
      </p:pic>
      <p:pic>
        <p:nvPicPr>
          <p:cNvPr id="127" name="图片 126"/>
          <p:cNvPicPr>
            <a:picLocks noChangeAspect="1"/>
          </p:cNvPicPr>
          <p:nvPr>
            <p:custDataLst>
              <p:tags r:id="rId25"/>
            </p:custDataLst>
          </p:nvPr>
        </p:nvPicPr>
        <p:blipFill>
          <a:blip r:embed="rId34"/>
          <a:stretch>
            <a:fillRect/>
          </a:stretch>
        </p:blipFill>
        <p:spPr>
          <a:xfrm>
            <a:off x="6419850" y="2315210"/>
            <a:ext cx="2117090" cy="2117090"/>
          </a:xfrm>
          <a:prstGeom prst="rect">
            <a:avLst/>
          </a:prstGeom>
        </p:spPr>
      </p:pic>
      <p:pic>
        <p:nvPicPr>
          <p:cNvPr id="129" name="图片 128"/>
          <p:cNvPicPr>
            <a:picLocks noChangeAspect="1"/>
          </p:cNvPicPr>
          <p:nvPr>
            <p:custDataLst>
              <p:tags r:id="rId26"/>
            </p:custDataLst>
          </p:nvPr>
        </p:nvPicPr>
        <p:blipFill>
          <a:blip r:embed="rId35"/>
          <a:stretch>
            <a:fillRect/>
          </a:stretch>
        </p:blipFill>
        <p:spPr>
          <a:xfrm>
            <a:off x="3881120" y="2315210"/>
            <a:ext cx="2122170" cy="2107565"/>
          </a:xfrm>
          <a:prstGeom prst="rect">
            <a:avLst/>
          </a:prstGeom>
        </p:spPr>
      </p:pic>
      <p:pic>
        <p:nvPicPr>
          <p:cNvPr id="130" name="图片 129"/>
          <p:cNvPicPr>
            <a:picLocks noChangeAspect="1"/>
          </p:cNvPicPr>
          <p:nvPr>
            <p:custDataLst>
              <p:tags r:id="rId27"/>
            </p:custDataLst>
          </p:nvPr>
        </p:nvPicPr>
        <p:blipFill>
          <a:blip r:embed="rId35"/>
          <a:stretch>
            <a:fillRect/>
          </a:stretch>
        </p:blipFill>
        <p:spPr>
          <a:xfrm>
            <a:off x="8969375" y="2315210"/>
            <a:ext cx="2122170" cy="21075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31" name="矩形 30"/>
          <p:cNvSpPr/>
          <p:nvPr/>
        </p:nvSpPr>
        <p:spPr>
          <a:xfrm flipV="1">
            <a:off x="3873500" y="3867150"/>
            <a:ext cx="2127885"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flipV="1">
            <a:off x="6407150"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flipV="1">
            <a:off x="8963660" y="3867150"/>
            <a:ext cx="212471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flipV="1">
            <a:off x="1320165"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1"/>
            </p:custDataLst>
          </p:nvPr>
        </p:nvSpPr>
        <p:spPr>
          <a:xfrm>
            <a:off x="1529080" y="4221480"/>
            <a:ext cx="1806575"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0" name="文本框 19"/>
          <p:cNvSpPr txBox="1"/>
          <p:nvPr>
            <p:custDataLst>
              <p:tags r:id="rId2"/>
            </p:custDataLst>
          </p:nvPr>
        </p:nvSpPr>
        <p:spPr>
          <a:xfrm>
            <a:off x="395668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文本框 22"/>
          <p:cNvSpPr txBox="1"/>
          <p:nvPr>
            <p:custDataLst>
              <p:tags r:id="rId3"/>
            </p:custDataLst>
          </p:nvPr>
        </p:nvSpPr>
        <p:spPr>
          <a:xfrm>
            <a:off x="902017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8" name="文本框 27"/>
          <p:cNvSpPr txBox="1"/>
          <p:nvPr>
            <p:custDataLst>
              <p:tags r:id="rId4"/>
            </p:custDataLst>
          </p:nvPr>
        </p:nvSpPr>
        <p:spPr>
          <a:xfrm>
            <a:off x="648779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89" name="矩形 188"/>
          <p:cNvSpPr/>
          <p:nvPr>
            <p:custDataLst>
              <p:tags r:id="rId5"/>
            </p:custDataLst>
          </p:nvPr>
        </p:nvSpPr>
        <p:spPr>
          <a:xfrm>
            <a:off x="383794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custDataLst>
              <p:tags r:id="rId6"/>
            </p:custDataLst>
          </p:nvPr>
        </p:nvSpPr>
        <p:spPr>
          <a:xfrm>
            <a:off x="515810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p:cNvSpPr/>
          <p:nvPr>
            <p:custDataLst>
              <p:tags r:id="rId7"/>
            </p:custDataLst>
          </p:nvPr>
        </p:nvSpPr>
        <p:spPr>
          <a:xfrm>
            <a:off x="127825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p:cNvSpPr/>
          <p:nvPr>
            <p:custDataLst>
              <p:tags r:id="rId8"/>
            </p:custDataLst>
          </p:nvPr>
        </p:nvSpPr>
        <p:spPr>
          <a:xfrm>
            <a:off x="260604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custDataLst>
              <p:tags r:id="rId9"/>
            </p:custDataLst>
          </p:nvPr>
        </p:nvSpPr>
        <p:spPr>
          <a:xfrm>
            <a:off x="892810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custDataLst>
              <p:tags r:id="rId10"/>
            </p:custDataLst>
          </p:nvPr>
        </p:nvSpPr>
        <p:spPr>
          <a:xfrm>
            <a:off x="1024826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custDataLst>
              <p:tags r:id="rId11"/>
            </p:custDataLst>
          </p:nvPr>
        </p:nvSpPr>
        <p:spPr>
          <a:xfrm>
            <a:off x="636841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6" name="矩形 195"/>
          <p:cNvSpPr/>
          <p:nvPr>
            <p:custDataLst>
              <p:tags r:id="rId12"/>
            </p:custDataLst>
          </p:nvPr>
        </p:nvSpPr>
        <p:spPr>
          <a:xfrm>
            <a:off x="769620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01" name="图片 200"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202" name="文本框 201"/>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216" name="图片 21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217" name="文本框 216"/>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8" name="椭圆 217"/>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19" name="椭圆 218"/>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椭圆 219"/>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21" name="文本框 220"/>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222" name="图片 221"/>
          <p:cNvPicPr>
            <a:picLocks noChangeAspect="1"/>
          </p:cNvPicPr>
          <p:nvPr>
            <p:custDataLst>
              <p:tags r:id="rId24"/>
            </p:custDataLst>
          </p:nvPr>
        </p:nvPicPr>
        <p:blipFill>
          <a:blip r:embed="rId34"/>
          <a:stretch>
            <a:fillRect/>
          </a:stretch>
        </p:blipFill>
        <p:spPr>
          <a:xfrm>
            <a:off x="1321435" y="1971675"/>
            <a:ext cx="2117090" cy="2117090"/>
          </a:xfrm>
          <a:prstGeom prst="rect">
            <a:avLst/>
          </a:prstGeom>
        </p:spPr>
      </p:pic>
      <p:pic>
        <p:nvPicPr>
          <p:cNvPr id="223" name="图片 222"/>
          <p:cNvPicPr>
            <a:picLocks noChangeAspect="1"/>
          </p:cNvPicPr>
          <p:nvPr>
            <p:custDataLst>
              <p:tags r:id="rId25"/>
            </p:custDataLst>
          </p:nvPr>
        </p:nvPicPr>
        <p:blipFill>
          <a:blip r:embed="rId34"/>
          <a:stretch>
            <a:fillRect/>
          </a:stretch>
        </p:blipFill>
        <p:spPr>
          <a:xfrm>
            <a:off x="6419850" y="1971675"/>
            <a:ext cx="2117090" cy="2117090"/>
          </a:xfrm>
          <a:prstGeom prst="rect">
            <a:avLst/>
          </a:prstGeom>
        </p:spPr>
      </p:pic>
      <p:pic>
        <p:nvPicPr>
          <p:cNvPr id="224" name="图片 223"/>
          <p:cNvPicPr>
            <a:picLocks noChangeAspect="1"/>
          </p:cNvPicPr>
          <p:nvPr>
            <p:custDataLst>
              <p:tags r:id="rId26"/>
            </p:custDataLst>
          </p:nvPr>
        </p:nvPicPr>
        <p:blipFill>
          <a:blip r:embed="rId35"/>
          <a:stretch>
            <a:fillRect/>
          </a:stretch>
        </p:blipFill>
        <p:spPr>
          <a:xfrm>
            <a:off x="3881120" y="1971675"/>
            <a:ext cx="2122170" cy="2107565"/>
          </a:xfrm>
          <a:prstGeom prst="rect">
            <a:avLst/>
          </a:prstGeom>
        </p:spPr>
      </p:pic>
      <p:pic>
        <p:nvPicPr>
          <p:cNvPr id="225" name="图片 224"/>
          <p:cNvPicPr>
            <a:picLocks noChangeAspect="1"/>
          </p:cNvPicPr>
          <p:nvPr>
            <p:custDataLst>
              <p:tags r:id="rId27"/>
            </p:custDataLst>
          </p:nvPr>
        </p:nvPicPr>
        <p:blipFill>
          <a:blip r:embed="rId35"/>
          <a:stretch>
            <a:fillRect/>
          </a:stretch>
        </p:blipFill>
        <p:spPr>
          <a:xfrm>
            <a:off x="8969375" y="1971675"/>
            <a:ext cx="2122170" cy="210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C:/Users/符/Desktop/大学PPT/PPT9/9-1.png9-1"/>
          <p:cNvPicPr>
            <a:picLocks noChangeAspect="1"/>
          </p:cNvPicPr>
          <p:nvPr>
            <p:custDataLst>
              <p:tags r:id="rId1"/>
            </p:custDataLst>
          </p:nvPr>
        </p:nvPicPr>
        <p:blipFill>
          <a:blip r:embed="rId21"/>
          <a:srcRect l="-784" t="64763" b="-3645"/>
          <a:stretch>
            <a:fillRect/>
          </a:stretch>
        </p:blipFill>
        <p:spPr>
          <a:xfrm>
            <a:off x="1218565" y="1151890"/>
            <a:ext cx="6610985" cy="406400"/>
          </a:xfrm>
          <a:prstGeom prst="rect">
            <a:avLst/>
          </a:prstGeom>
        </p:spPr>
      </p:pic>
      <p:pic>
        <p:nvPicPr>
          <p:cNvPr id="38" name="图片 37" descr="C:/Users/符/Desktop/大学PPT/PPT9/3.jpg3"/>
          <p:cNvPicPr>
            <a:picLocks noChangeAspect="1"/>
          </p:cNvPicPr>
          <p:nvPr/>
        </p:nvPicPr>
        <p:blipFill>
          <a:blip r:embed="rId22"/>
          <a:srcRect l="10" r="10"/>
          <a:stretch>
            <a:fillRect/>
          </a:stretch>
        </p:blipFill>
        <p:spPr>
          <a:xfrm>
            <a:off x="0" y="0"/>
            <a:ext cx="12189460" cy="6858000"/>
          </a:xfrm>
          <a:prstGeom prst="rect">
            <a:avLst/>
          </a:prstGeom>
        </p:spPr>
      </p:pic>
      <p:sp>
        <p:nvSpPr>
          <p:cNvPr id="67" name="文本框 66"/>
          <p:cNvSpPr txBox="1"/>
          <p:nvPr>
            <p:custDataLst>
              <p:tags r:id="rId2"/>
            </p:custDataLst>
          </p:nvPr>
        </p:nvSpPr>
        <p:spPr>
          <a:xfrm>
            <a:off x="1732915" y="110109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三级标题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三级标题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60" name="椭圆 59"/>
          <p:cNvSpPr/>
          <p:nvPr>
            <p:custDataLst>
              <p:tags r:id="rId3"/>
            </p:custDataLst>
          </p:nvPr>
        </p:nvSpPr>
        <p:spPr>
          <a:xfrm>
            <a:off x="1705610" y="126428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p:cNvSpPr/>
          <p:nvPr>
            <p:custDataLst>
              <p:tags r:id="rId4"/>
            </p:custDataLst>
          </p:nvPr>
        </p:nvSpPr>
        <p:spPr>
          <a:xfrm>
            <a:off x="1726883" y="128555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p:cNvSpPr/>
          <p:nvPr>
            <p:custDataLst>
              <p:tags r:id="rId5"/>
            </p:custDataLst>
          </p:nvPr>
        </p:nvSpPr>
        <p:spPr>
          <a:xfrm>
            <a:off x="1758315" y="131699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6"/>
            </p:custDataLst>
          </p:nvPr>
        </p:nvSpPr>
        <p:spPr>
          <a:xfrm>
            <a:off x="1052195" y="179514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15" name="矩形 14"/>
          <p:cNvSpPr/>
          <p:nvPr>
            <p:custDataLst>
              <p:tags r:id="rId7"/>
            </p:custDataLst>
          </p:nvPr>
        </p:nvSpPr>
        <p:spPr>
          <a:xfrm>
            <a:off x="6535420" y="393827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8"/>
            </p:custDataLst>
          </p:nvPr>
        </p:nvSpPr>
        <p:spPr>
          <a:xfrm>
            <a:off x="9820910" y="193103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文本框 35"/>
          <p:cNvSpPr txBox="1"/>
          <p:nvPr>
            <p:custDataLst>
              <p:tags r:id="rId9"/>
            </p:custDataLst>
          </p:nvPr>
        </p:nvSpPr>
        <p:spPr>
          <a:xfrm>
            <a:off x="7076440" y="537019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7" name="矩形 36"/>
          <p:cNvSpPr/>
          <p:nvPr/>
        </p:nvSpPr>
        <p:spPr>
          <a:xfrm>
            <a:off x="1336139"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文本框 40"/>
          <p:cNvSpPr txBox="1"/>
          <p:nvPr>
            <p:custDataLst>
              <p:tags r:id="rId10"/>
            </p:custDataLst>
          </p:nvPr>
        </p:nvSpPr>
        <p:spPr>
          <a:xfrm>
            <a:off x="1829534" y="4968240"/>
            <a:ext cx="123126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4" name="矩形 43"/>
          <p:cNvSpPr/>
          <p:nvPr/>
        </p:nvSpPr>
        <p:spPr>
          <a:xfrm>
            <a:off x="1336139" y="432689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文本框 44"/>
          <p:cNvSpPr txBox="1"/>
          <p:nvPr>
            <p:custDataLst>
              <p:tags r:id="rId11"/>
            </p:custDataLst>
          </p:nvPr>
        </p:nvSpPr>
        <p:spPr>
          <a:xfrm>
            <a:off x="1739999" y="4385310"/>
            <a:ext cx="141033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6" name="矩形 45"/>
          <p:cNvSpPr/>
          <p:nvPr/>
        </p:nvSpPr>
        <p:spPr>
          <a:xfrm>
            <a:off x="3599815"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文本框 46"/>
          <p:cNvSpPr txBox="1"/>
          <p:nvPr>
            <p:custDataLst>
              <p:tags r:id="rId12"/>
            </p:custDataLst>
          </p:nvPr>
        </p:nvSpPr>
        <p:spPr>
          <a:xfrm>
            <a:off x="4140200" y="496824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8" name="矩形 47"/>
          <p:cNvSpPr/>
          <p:nvPr/>
        </p:nvSpPr>
        <p:spPr>
          <a:xfrm>
            <a:off x="3599815" y="4323715"/>
            <a:ext cx="2218055" cy="546100"/>
          </a:xfrm>
          <a:prstGeom prst="rect">
            <a:avLst/>
          </a:prstGeom>
          <a:gradFill>
            <a:gsLst>
              <a:gs pos="100000">
                <a:srgbClr val="277DBE">
                  <a:alpha val="100000"/>
                </a:srgbClr>
              </a:gs>
              <a:gs pos="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custDataLst>
              <p:tags r:id="rId13"/>
            </p:custDataLst>
          </p:nvPr>
        </p:nvSpPr>
        <p:spPr>
          <a:xfrm>
            <a:off x="4140200" y="438531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pic>
        <p:nvPicPr>
          <p:cNvPr id="76" name="图片 75"/>
          <p:cNvPicPr>
            <a:picLocks noChangeAspect="1"/>
          </p:cNvPicPr>
          <p:nvPr>
            <p:custDataLst>
              <p:tags r:id="rId14"/>
            </p:custDataLst>
          </p:nvPr>
        </p:nvPicPr>
        <p:blipFill>
          <a:blip r:embed="rId23"/>
          <a:stretch>
            <a:fillRect/>
          </a:stretch>
        </p:blipFill>
        <p:spPr>
          <a:xfrm>
            <a:off x="6599555" y="2000885"/>
            <a:ext cx="4463415" cy="3175000"/>
          </a:xfrm>
          <a:prstGeom prst="rect">
            <a:avLst/>
          </a:prstGeom>
        </p:spPr>
      </p:pic>
      <p:pic>
        <p:nvPicPr>
          <p:cNvPr id="201" name="图片 200" descr="C:/Users/符/Desktop/大学PPT/PPT9/3-1.png3-1"/>
          <p:cNvPicPr>
            <a:picLocks noChangeAspect="1"/>
          </p:cNvPicPr>
          <p:nvPr>
            <p:custDataLst>
              <p:tags r:id="rId15"/>
            </p:custDataLst>
          </p:nvPr>
        </p:nvPicPr>
        <p:blipFill>
          <a:blip r:embed="rId24"/>
          <a:srcRect/>
          <a:stretch>
            <a:fillRect/>
          </a:stretch>
        </p:blipFill>
        <p:spPr>
          <a:xfrm>
            <a:off x="745490" y="124460"/>
            <a:ext cx="3203575" cy="533400"/>
          </a:xfrm>
          <a:prstGeom prst="rect">
            <a:avLst/>
          </a:prstGeom>
        </p:spPr>
      </p:pic>
      <p:sp>
        <p:nvSpPr>
          <p:cNvPr id="202" name="文本框 201"/>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8"/>
            </p:custDataLst>
          </p:nvPr>
        </p:nvPicPr>
        <p:blipFill>
          <a:blip r:embed="rId25"/>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9"/>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9"/>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0"/>
          <a:stretch>
            <a:fillRect/>
          </a:stretch>
        </p:blipFill>
        <p:spPr>
          <a:xfrm>
            <a:off x="7876540" y="648970"/>
            <a:ext cx="3803650" cy="6209030"/>
          </a:xfrm>
          <a:prstGeom prst="rect">
            <a:avLst/>
          </a:prstGeom>
        </p:spPr>
      </p:pic>
      <p:pic>
        <p:nvPicPr>
          <p:cNvPr id="28" name="图片 27" descr="C:/Users/符/Desktop/大学PPT/PPT9/3-1.png3-1"/>
          <p:cNvPicPr>
            <a:picLocks noChangeAspect="1"/>
          </p:cNvPicPr>
          <p:nvPr>
            <p:custDataLst>
              <p:tags r:id="rId1"/>
            </p:custDataLst>
          </p:nvPr>
        </p:nvPicPr>
        <p:blipFill>
          <a:blip r:embed="rId11"/>
          <a:srcRect/>
          <a:stretch>
            <a:fillRect/>
          </a:stretch>
        </p:blipFill>
        <p:spPr>
          <a:xfrm>
            <a:off x="745490" y="124460"/>
            <a:ext cx="3203575" cy="533400"/>
          </a:xfrm>
          <a:prstGeom prst="rect">
            <a:avLst/>
          </a:prstGeom>
        </p:spPr>
      </p:pic>
      <p:pic>
        <p:nvPicPr>
          <p:cNvPr id="31" name="图片 30" descr="C:/Users/符/Desktop/大学PPT/PPT9/2-2.png2-2"/>
          <p:cNvPicPr>
            <a:picLocks noChangeAspect="1"/>
          </p:cNvPicPr>
          <p:nvPr>
            <p:custDataLst>
              <p:tags r:id="rId2"/>
            </p:custDataLst>
          </p:nvPr>
        </p:nvPicPr>
        <p:blipFill>
          <a:blip r:embed="rId12"/>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3"/>
            </p:custDataLst>
          </p:nvPr>
        </p:nvPicPr>
        <p:blipFill>
          <a:blip r:embed="rId13"/>
          <a:stretch>
            <a:fillRect/>
          </a:stretch>
        </p:blipFill>
        <p:spPr>
          <a:xfrm>
            <a:off x="11000105" y="400050"/>
            <a:ext cx="798830" cy="798830"/>
          </a:xfrm>
          <a:prstGeom prst="rect">
            <a:avLst/>
          </a:prstGeom>
        </p:spPr>
      </p:pic>
      <p:sp>
        <p:nvSpPr>
          <p:cNvPr id="10" name="圆角矩形 9"/>
          <p:cNvSpPr/>
          <p:nvPr/>
        </p:nvSpPr>
        <p:spPr>
          <a:xfrm>
            <a:off x="1844040" y="2101850"/>
            <a:ext cx="2475865" cy="2457450"/>
          </a:xfrm>
          <a:prstGeom prst="roundRect">
            <a:avLst>
              <a:gd name="adj" fmla="val 10206"/>
            </a:avLst>
          </a:prstGeom>
          <a:gradFill>
            <a:gsLst>
              <a:gs pos="82000">
                <a:schemeClr val="bg2"/>
              </a:gs>
              <a:gs pos="21000">
                <a:schemeClr val="bg2"/>
              </a:gs>
              <a:gs pos="0">
                <a:schemeClr val="bg1"/>
              </a:gs>
              <a:gs pos="100000">
                <a:schemeClr val="bg1"/>
              </a:gs>
            </a:gsLst>
            <a:lin ang="5040000" scaled="0"/>
          </a:gradFill>
          <a:ln w="38100">
            <a:solidFill>
              <a:schemeClr val="bg2"/>
            </a:solidFill>
          </a:ln>
          <a:effectLst>
            <a:outerShdw blurRad="190500" dist="101600" dir="2400000" algn="ctr" rotWithShape="0">
              <a:schemeClr val="bg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4"/>
            </p:custDataLst>
          </p:nvPr>
        </p:nvSpPr>
        <p:spPr>
          <a:xfrm>
            <a:off x="1844675" y="3103880"/>
            <a:ext cx="2475230" cy="460375"/>
          </a:xfrm>
          <a:prstGeom prst="rect">
            <a:avLst/>
          </a:prstGeom>
          <a:noFill/>
          <a:ln>
            <a:noFill/>
          </a:ln>
        </p:spPr>
        <p:txBody>
          <a:bodyPr wrap="square" rtlCol="0">
            <a:spAutoFit/>
          </a:bodyPr>
          <a:lstStyle/>
          <a:p>
            <a:pPr algn="ctr"/>
            <a:r>
              <a:rPr lang="zh-CN" altLang="en-US" sz="2400">
                <a:ln w="12700" cap="rnd">
                  <a:noFill/>
                </a:ln>
                <a:solidFill>
                  <a:srgbClr val="0B1C9E"/>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5" name="文本框 4"/>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8" name="圆角矩形 7"/>
          <p:cNvSpPr/>
          <p:nvPr/>
        </p:nvSpPr>
        <p:spPr>
          <a:xfrm>
            <a:off x="4762500" y="2101850"/>
            <a:ext cx="2475865" cy="2457450"/>
          </a:xfrm>
          <a:prstGeom prst="roundRect">
            <a:avLst>
              <a:gd name="adj" fmla="val 10206"/>
            </a:avLst>
          </a:prstGeom>
          <a:gradFill>
            <a:gsLst>
              <a:gs pos="100000">
                <a:schemeClr val="tx1">
                  <a:alpha val="60000"/>
                </a:schemeClr>
              </a:gs>
              <a:gs pos="20000">
                <a:schemeClr val="tx1"/>
              </a:gs>
              <a:gs pos="0">
                <a:schemeClr val="tx1">
                  <a:alpha val="60000"/>
                </a:schemeClr>
              </a:gs>
            </a:gsLst>
            <a:lin ang="5040000" scaled="0"/>
          </a:gradFill>
          <a:ln w="38100">
            <a:gradFill>
              <a:gsLst>
                <a:gs pos="0">
                  <a:schemeClr val="tx1"/>
                </a:gs>
                <a:gs pos="100000">
                  <a:schemeClr val="tx1">
                    <a:alpha val="100000"/>
                    <a:lumMod val="50000"/>
                    <a:lumOff val="50000"/>
                  </a:schemeClr>
                </a:gs>
              </a:gsLst>
              <a:lin ang="5400000" scaled="1"/>
            </a:gradFill>
          </a:ln>
          <a:effectLst>
            <a:outerShdw blurRad="190500" dist="101600" dir="2400000" algn="ctr" rotWithShape="0">
              <a:schemeClr val="tx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custDataLst>
              <p:tags r:id="rId6"/>
            </p:custDataLst>
          </p:nvPr>
        </p:nvSpPr>
        <p:spPr>
          <a:xfrm>
            <a:off x="4761865" y="3103880"/>
            <a:ext cx="24765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11" name="文本框 10"/>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4"/>
          <a:srcRect l="10" r="10"/>
          <a:stretch>
            <a:fillRect/>
          </a:stretch>
        </p:blipFill>
        <p:spPr>
          <a:xfrm>
            <a:off x="0" y="0"/>
            <a:ext cx="12189460" cy="6858000"/>
          </a:xfrm>
          <a:prstGeom prst="rect">
            <a:avLst/>
          </a:prstGeom>
        </p:spPr>
      </p:pic>
      <p:pic>
        <p:nvPicPr>
          <p:cNvPr id="2" name="图片 1" descr="5-2"/>
          <p:cNvPicPr>
            <a:picLocks noChangeAspect="1"/>
          </p:cNvPicPr>
          <p:nvPr/>
        </p:nvPicPr>
        <p:blipFill>
          <a:blip r:embed="rId15"/>
          <a:stretch>
            <a:fillRect/>
          </a:stretch>
        </p:blipFill>
        <p:spPr>
          <a:xfrm>
            <a:off x="7876540" y="648970"/>
            <a:ext cx="3803650" cy="6209030"/>
          </a:xfrm>
          <a:prstGeom prst="rect">
            <a:avLst/>
          </a:prstGeom>
        </p:spPr>
      </p:pic>
      <p:grpSp>
        <p:nvGrpSpPr>
          <p:cNvPr id="21" name="图文页2_内容区">
            <a:extLst>
              <a:ext uri="{FF2B5EF4-FFF2-40B4-BE49-F238E27FC236}">
                <a16:creationId xmlns:a16="http://schemas.microsoft.com/office/drawing/2014/main" id="{14E9CB1A-FFE1-6D8F-FB68-D22CD92FA9BA}"/>
              </a:ext>
            </a:extLst>
          </p:cNvPr>
          <p:cNvGrpSpPr/>
          <p:nvPr/>
        </p:nvGrpSpPr>
        <p:grpSpPr>
          <a:xfrm>
            <a:off x="699770" y="744855"/>
            <a:ext cx="7112635" cy="5141595"/>
            <a:chOff x="699770" y="744855"/>
            <a:chExt cx="7112635" cy="5141595"/>
          </a:xfrm>
        </p:grpSpPr>
        <p:sp>
          <p:nvSpPr>
            <p:cNvPr id="5" name="背景"/>
            <p:cNvSpPr/>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0" name="图文页2_三级标题区">
              <a:extLst>
                <a:ext uri="{FF2B5EF4-FFF2-40B4-BE49-F238E27FC236}">
                  <a16:creationId xmlns:a16="http://schemas.microsoft.com/office/drawing/2014/main" id="{BA5519C9-0FB3-43AC-A509-F3C9EE6A9C83}"/>
                </a:ext>
              </a:extLst>
            </p:cNvPr>
            <p:cNvGrpSpPr/>
            <p:nvPr/>
          </p:nvGrpSpPr>
          <p:grpSpPr>
            <a:xfrm>
              <a:off x="1702435" y="1130280"/>
              <a:ext cx="3588385" cy="429895"/>
              <a:chOff x="1702435" y="1130280"/>
              <a:chExt cx="3588385" cy="429895"/>
            </a:xfrm>
          </p:grpSpPr>
          <p:sp>
            <p:nvSpPr>
              <p:cNvPr id="12" name="三级标题"/>
              <p:cNvSpPr txBox="1"/>
              <p:nvPr>
                <p:custDataLst>
                  <p:tags r:id="rId10"/>
                </p:custDataLst>
              </p:nvPr>
            </p:nvSpPr>
            <p:spPr>
              <a:xfrm>
                <a:off x="1793240" y="11302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19" name="椭圆">
                <a:extLst>
                  <a:ext uri="{FF2B5EF4-FFF2-40B4-BE49-F238E27FC236}">
                    <a16:creationId xmlns:a16="http://schemas.microsoft.com/office/drawing/2014/main" id="{ED9D4F9A-C370-8048-1C67-40DAA00B1042}"/>
                  </a:ext>
                </a:extLst>
              </p:cNvPr>
              <p:cNvGrpSpPr/>
              <p:nvPr/>
            </p:nvGrpSpPr>
            <p:grpSpPr>
              <a:xfrm>
                <a:off x="1702435" y="1252855"/>
                <a:ext cx="181610" cy="181610"/>
                <a:chOff x="1702435" y="1252855"/>
                <a:chExt cx="181610" cy="181610"/>
              </a:xfrm>
            </p:grpSpPr>
            <p:sp>
              <p:nvSpPr>
                <p:cNvPr id="17" name="任意多边形 16"/>
                <p:cNvSpPr/>
                <p:nvPr>
                  <p:custDataLst>
                    <p:tags r:id="rId11"/>
                  </p:custDataLst>
                </p:nvPr>
              </p:nvSpPr>
              <p:spPr>
                <a:xfrm>
                  <a:off x="1702435" y="1252855"/>
                  <a:ext cx="181610" cy="1816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6" h="286">
                      <a:moveTo>
                        <a:pt x="143" y="34"/>
                      </a:moveTo>
                      <a:cubicBezTo>
                        <a:pt x="83" y="34"/>
                        <a:pt x="34" y="83"/>
                        <a:pt x="34" y="143"/>
                      </a:cubicBezTo>
                      <a:cubicBezTo>
                        <a:pt x="34" y="203"/>
                        <a:pt x="83" y="253"/>
                        <a:pt x="143" y="253"/>
                      </a:cubicBezTo>
                      <a:cubicBezTo>
                        <a:pt x="203" y="253"/>
                        <a:pt x="253" y="203"/>
                        <a:pt x="253" y="143"/>
                      </a:cubicBezTo>
                      <a:cubicBezTo>
                        <a:pt x="253" y="83"/>
                        <a:pt x="203" y="34"/>
                        <a:pt x="143" y="34"/>
                      </a:cubicBezTo>
                      <a:close/>
                      <a:moveTo>
                        <a:pt x="143" y="0"/>
                      </a:moveTo>
                      <a:cubicBezTo>
                        <a:pt x="222" y="0"/>
                        <a:pt x="286" y="64"/>
                        <a:pt x="286" y="143"/>
                      </a:cubicBezTo>
                      <a:cubicBezTo>
                        <a:pt x="286" y="222"/>
                        <a:pt x="222" y="286"/>
                        <a:pt x="143" y="286"/>
                      </a:cubicBezTo>
                      <a:cubicBezTo>
                        <a:pt x="64" y="286"/>
                        <a:pt x="0" y="222"/>
                        <a:pt x="0" y="143"/>
                      </a:cubicBezTo>
                      <a:cubicBezTo>
                        <a:pt x="0" y="64"/>
                        <a:pt x="64" y="0"/>
                        <a:pt x="143" y="0"/>
                      </a:cubicBez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3" name="椭圆 12"/>
                <p:cNvSpPr/>
                <p:nvPr>
                  <p:custDataLst>
                    <p:tags r:id="rId12"/>
                  </p:custDataLst>
                </p:nvPr>
              </p:nvSpPr>
              <p:spPr>
                <a:xfrm>
                  <a:off x="1755140" y="130556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0799F"/>
                    </a:solidFill>
                  </a:endParaRPr>
                </a:p>
              </p:txBody>
            </p:sp>
          </p:grpSp>
        </p:grpSp>
        <p:grpSp>
          <p:nvGrpSpPr>
            <p:cNvPr id="9" name="图文页2_文字内容区3">
              <a:extLst>
                <a:ext uri="{FF2B5EF4-FFF2-40B4-BE49-F238E27FC236}">
                  <a16:creationId xmlns:a16="http://schemas.microsoft.com/office/drawing/2014/main" id="{7E388D7F-BC0B-E2C9-B876-5D819A9AADB9}"/>
                </a:ext>
              </a:extLst>
            </p:cNvPr>
            <p:cNvGrpSpPr/>
            <p:nvPr/>
          </p:nvGrpSpPr>
          <p:grpSpPr>
            <a:xfrm>
              <a:off x="4789805" y="4173220"/>
              <a:ext cx="2493644" cy="544195"/>
              <a:chOff x="4789805" y="4173220"/>
              <a:chExt cx="2493644" cy="544195"/>
            </a:xfrm>
          </p:grpSpPr>
          <p:sp>
            <p:nvSpPr>
              <p:cNvPr id="11" name="矩形 10"/>
              <p:cNvSpPr/>
              <p:nvPr/>
            </p:nvSpPr>
            <p:spPr>
              <a:xfrm>
                <a:off x="4789805" y="4173220"/>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字内容"/>
              <p:cNvSpPr txBox="1"/>
              <p:nvPr>
                <p:custDataLst>
                  <p:tags r:id="rId9"/>
                </p:custDataLst>
              </p:nvPr>
            </p:nvSpPr>
            <p:spPr>
              <a:xfrm>
                <a:off x="4808853" y="4215130"/>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关对对对的键词</a:t>
                </a:r>
              </a:p>
            </p:txBody>
          </p:sp>
        </p:grpSp>
        <p:grpSp>
          <p:nvGrpSpPr>
            <p:cNvPr id="7" name="图文页2_文字内容区2">
              <a:extLst>
                <a:ext uri="{FF2B5EF4-FFF2-40B4-BE49-F238E27FC236}">
                  <a16:creationId xmlns:a16="http://schemas.microsoft.com/office/drawing/2014/main" id="{BF9051AB-040E-2DA5-30A0-5E10CD65866B}"/>
                </a:ext>
              </a:extLst>
            </p:cNvPr>
            <p:cNvGrpSpPr/>
            <p:nvPr/>
          </p:nvGrpSpPr>
          <p:grpSpPr>
            <a:xfrm>
              <a:off x="4789805" y="3156585"/>
              <a:ext cx="2493645" cy="544195"/>
              <a:chOff x="4789805" y="3156585"/>
              <a:chExt cx="2493645" cy="544195"/>
            </a:xfrm>
          </p:grpSpPr>
          <p:sp>
            <p:nvSpPr>
              <p:cNvPr id="10" name="矩形 9"/>
              <p:cNvSpPr/>
              <p:nvPr/>
            </p:nvSpPr>
            <p:spPr>
              <a:xfrm>
                <a:off x="4789805" y="3156585"/>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字内容"/>
              <p:cNvSpPr txBox="1"/>
              <p:nvPr>
                <p:custDataLst>
                  <p:tags r:id="rId8"/>
                </p:custDataLst>
              </p:nvPr>
            </p:nvSpPr>
            <p:spPr>
              <a:xfrm>
                <a:off x="4808854" y="3198495"/>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关键对对对的词</a:t>
                </a:r>
              </a:p>
            </p:txBody>
          </p:sp>
        </p:grpSp>
        <p:grpSp>
          <p:nvGrpSpPr>
            <p:cNvPr id="6" name="图文页2_文字内容区1">
              <a:extLst>
                <a:ext uri="{FF2B5EF4-FFF2-40B4-BE49-F238E27FC236}">
                  <a16:creationId xmlns:a16="http://schemas.microsoft.com/office/drawing/2014/main" id="{ABED3DD5-CB05-D045-375A-5FCAC448C735}"/>
                </a:ext>
              </a:extLst>
            </p:cNvPr>
            <p:cNvGrpSpPr/>
            <p:nvPr/>
          </p:nvGrpSpPr>
          <p:grpSpPr>
            <a:xfrm>
              <a:off x="4789805" y="2139950"/>
              <a:ext cx="2493644" cy="717550"/>
              <a:chOff x="4789805" y="2139950"/>
              <a:chExt cx="2493644" cy="717550"/>
            </a:xfrm>
          </p:grpSpPr>
          <p:sp>
            <p:nvSpPr>
              <p:cNvPr id="8" name="背景"/>
              <p:cNvSpPr/>
              <p:nvPr/>
            </p:nvSpPr>
            <p:spPr>
              <a:xfrm>
                <a:off x="4789805" y="2139950"/>
                <a:ext cx="2474595" cy="717550"/>
              </a:xfrm>
              <a:custGeom>
                <a:avLst/>
                <a:gdLst/>
                <a:ahLst/>
                <a:cxnLst>
                  <a:cxn ang="3">
                    <a:pos x="hc" y="t"/>
                  </a:cxn>
                  <a:cxn ang="cd2">
                    <a:pos x="l" y="vc"/>
                  </a:cxn>
                  <a:cxn ang="cd4">
                    <a:pos x="hc" y="b"/>
                  </a:cxn>
                  <a:cxn ang="0">
                    <a:pos x="r" y="vc"/>
                  </a:cxn>
                </a:cxnLst>
                <a:rect l="l" t="t" r="r" b="b"/>
                <a:pathLst>
                  <a:path w="3897" h="1130">
                    <a:moveTo>
                      <a:pt x="0" y="0"/>
                    </a:moveTo>
                    <a:lnTo>
                      <a:pt x="3897" y="0"/>
                    </a:lnTo>
                    <a:lnTo>
                      <a:pt x="3897" y="857"/>
                    </a:lnTo>
                    <a:lnTo>
                      <a:pt x="359" y="857"/>
                    </a:lnTo>
                    <a:lnTo>
                      <a:pt x="160" y="1130"/>
                    </a:lnTo>
                    <a:lnTo>
                      <a:pt x="160" y="857"/>
                    </a:lnTo>
                    <a:lnTo>
                      <a:pt x="0" y="857"/>
                    </a:lnTo>
                    <a:lnTo>
                      <a:pt x="0" y="0"/>
                    </a:ln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8" name="文字内容"/>
              <p:cNvSpPr txBox="1"/>
              <p:nvPr>
                <p:custDataLst>
                  <p:tags r:id="rId7"/>
                </p:custDataLst>
              </p:nvPr>
            </p:nvSpPr>
            <p:spPr>
              <a:xfrm>
                <a:off x="4808854" y="2181860"/>
                <a:ext cx="2474595" cy="46166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关键对对的词对</a:t>
                </a:r>
              </a:p>
            </p:txBody>
          </p:sp>
        </p:grpSp>
      </p:grpSp>
      <p:grpSp>
        <p:nvGrpSpPr>
          <p:cNvPr id="14" name="图文页2_总课程名称区">
            <a:extLst>
              <a:ext uri="{FF2B5EF4-FFF2-40B4-BE49-F238E27FC236}">
                <a16:creationId xmlns:a16="http://schemas.microsoft.com/office/drawing/2014/main" id="{67E4972C-62C9-B3EB-925F-C45C125D6446}"/>
              </a:ext>
            </a:extLst>
          </p:cNvPr>
          <p:cNvGrpSpPr/>
          <p:nvPr/>
        </p:nvGrpSpPr>
        <p:grpSpPr>
          <a:xfrm>
            <a:off x="708660" y="124460"/>
            <a:ext cx="3240405" cy="533400"/>
            <a:chOff x="708660" y="124460"/>
            <a:chExt cx="3240405" cy="533400"/>
          </a:xfrm>
        </p:grpSpPr>
        <p:pic>
          <p:nvPicPr>
            <p:cNvPr id="57" name="背景"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sp>
          <p:nvSpPr>
            <p:cNvPr id="58"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59" name="字幕"/>
          <p:cNvSpPr txBox="1"/>
          <p:nvPr>
            <p:custDataLst>
              <p:tags r:id="rId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0" name="图片 59" descr="C:/Users/符/Desktop/大学PPT/PPT9/2-2.png2-2"/>
          <p:cNvPicPr>
            <a:picLocks noChangeAspect="1"/>
          </p:cNvPicPr>
          <p:nvPr>
            <p:custDataLst>
              <p:tags r:id="rId2"/>
            </p:custDataLst>
          </p:nvPr>
        </p:nvPicPr>
        <p:blipFill>
          <a:blip r:embed="rId17"/>
          <a:srcRect t="-3246" b="-6144"/>
          <a:stretch>
            <a:fillRect/>
          </a:stretch>
        </p:blipFill>
        <p:spPr>
          <a:xfrm>
            <a:off x="10890885" y="335280"/>
            <a:ext cx="1298575" cy="958850"/>
          </a:xfrm>
          <a:prstGeom prst="rect">
            <a:avLst/>
          </a:prstGeom>
        </p:spPr>
      </p:pic>
      <p:pic>
        <p:nvPicPr>
          <p:cNvPr id="61" name="图片 60" descr="11-2"/>
          <p:cNvPicPr>
            <a:picLocks noChangeAspect="1"/>
          </p:cNvPicPr>
          <p:nvPr>
            <p:custDataLst>
              <p:tags r:id="rId3"/>
            </p:custDataLst>
          </p:nvPr>
        </p:nvPicPr>
        <p:blipFill>
          <a:blip r:embed="rId18"/>
          <a:stretch>
            <a:fillRect/>
          </a:stretch>
        </p:blipFill>
        <p:spPr>
          <a:xfrm>
            <a:off x="11000105" y="400050"/>
            <a:ext cx="798830" cy="798830"/>
          </a:xfrm>
          <a:prstGeom prst="rect">
            <a:avLst/>
          </a:prstGeom>
        </p:spPr>
      </p:pic>
      <p:pic>
        <p:nvPicPr>
          <p:cNvPr id="62" name="图文页2_图片区"/>
          <p:cNvPicPr>
            <a:picLocks noChangeAspect="1"/>
          </p:cNvPicPr>
          <p:nvPr>
            <p:custDataLst>
              <p:tags r:id="rId4"/>
            </p:custDataLst>
          </p:nvPr>
        </p:nvPicPr>
        <p:blipFill>
          <a:blip r:embed="rId19"/>
          <a:stretch>
            <a:fillRect/>
          </a:stretch>
        </p:blipFill>
        <p:spPr>
          <a:xfrm>
            <a:off x="1246505" y="1876425"/>
            <a:ext cx="3187700" cy="318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15"/>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6"/>
          <a:stretch>
            <a:fillRect/>
          </a:stretch>
        </p:blipFill>
        <p:spPr>
          <a:xfrm>
            <a:off x="7876540" y="648970"/>
            <a:ext cx="3803650" cy="6209030"/>
          </a:xfrm>
          <a:prstGeom prst="rect">
            <a:avLst/>
          </a:prstGeom>
        </p:spPr>
      </p:pic>
      <p:pic>
        <p:nvPicPr>
          <p:cNvPr id="31" name="图片 30"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1" name="过渡页_总课程名称区">
            <a:extLst>
              <a:ext uri="{FF2B5EF4-FFF2-40B4-BE49-F238E27FC236}">
                <a16:creationId xmlns:a16="http://schemas.microsoft.com/office/drawing/2014/main" id="{F26DDE68-BE89-5DDF-82A2-7EAFA8A53625}"/>
              </a:ext>
            </a:extLst>
          </p:cNvPr>
          <p:cNvGrpSpPr/>
          <p:nvPr/>
        </p:nvGrpSpPr>
        <p:grpSpPr>
          <a:xfrm>
            <a:off x="708660" y="124460"/>
            <a:ext cx="3240405" cy="533400"/>
            <a:chOff x="708660" y="124460"/>
            <a:chExt cx="3240405" cy="533400"/>
          </a:xfrm>
        </p:grpSpPr>
        <p:pic>
          <p:nvPicPr>
            <p:cNvPr id="28" name="背景" descr="C:/Users/符/Desktop/大学PPT/PPT9/3-1.png3-1"/>
            <p:cNvPicPr>
              <a:picLocks noChangeAspect="1"/>
            </p:cNvPicPr>
            <p:nvPr>
              <p:custDataLst>
                <p:tags r:id="rId12"/>
              </p:custDataLst>
            </p:nvPr>
          </p:nvPicPr>
          <p:blipFill>
            <a:blip r:embed="rId19"/>
            <a:srcRect/>
            <a:stretch>
              <a:fillRect/>
            </a:stretch>
          </p:blipFill>
          <p:spPr>
            <a:xfrm>
              <a:off x="745490" y="124460"/>
              <a:ext cx="3203575" cy="533400"/>
            </a:xfrm>
            <a:prstGeom prst="rect">
              <a:avLst/>
            </a:prstGeom>
          </p:spPr>
        </p:pic>
        <p:sp>
          <p:nvSpPr>
            <p:cNvPr id="12" name="总课程名称"/>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3" name="字幕"/>
          <p:cNvSpPr txBox="1"/>
          <p:nvPr>
            <p:custDataLst>
              <p:tags r:id="rId3"/>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9" name="过渡页_文字内容区">
            <a:extLst>
              <a:ext uri="{FF2B5EF4-FFF2-40B4-BE49-F238E27FC236}">
                <a16:creationId xmlns:a16="http://schemas.microsoft.com/office/drawing/2014/main" id="{4CDDDF29-6753-C54A-0FC2-448A772EE2FF}"/>
              </a:ext>
            </a:extLst>
          </p:cNvPr>
          <p:cNvGrpSpPr/>
          <p:nvPr/>
        </p:nvGrpSpPr>
        <p:grpSpPr>
          <a:xfrm>
            <a:off x="1844675" y="2101850"/>
            <a:ext cx="4250690" cy="2457450"/>
            <a:chOff x="1844675" y="2101850"/>
            <a:chExt cx="4250690" cy="2457450"/>
          </a:xfrm>
        </p:grpSpPr>
        <p:sp>
          <p:nvSpPr>
            <p:cNvPr id="3" name="背景"/>
            <p:cNvSpPr/>
            <p:nvPr/>
          </p:nvSpPr>
          <p:spPr>
            <a:xfrm>
              <a:off x="1844675" y="2101850"/>
              <a:ext cx="4250690" cy="2457450"/>
            </a:xfrm>
            <a:prstGeom prst="roundRect">
              <a:avLst>
                <a:gd name="adj" fmla="val 10206"/>
              </a:avLst>
            </a:prstGeom>
            <a:gradFill>
              <a:gsLst>
                <a:gs pos="82000">
                  <a:schemeClr val="bg2"/>
                </a:gs>
                <a:gs pos="21000">
                  <a:schemeClr val="bg2"/>
                </a:gs>
                <a:gs pos="0">
                  <a:schemeClr val="bg1">
                    <a:alpha val="100000"/>
                  </a:schemeClr>
                </a:gs>
                <a:gs pos="100000">
                  <a:schemeClr val="bg1">
                    <a:alpha val="100000"/>
                  </a:schemeClr>
                </a:gs>
              </a:gsLst>
              <a:lin ang="5040000" scaled="0"/>
            </a:gradFill>
            <a:ln w="38100">
              <a:solidFill>
                <a:schemeClr val="bg2"/>
              </a:solidFill>
            </a:ln>
            <a:effectLst>
              <a:outerShdw blurRad="190500" dist="101600" dir="2400000" algn="ctr" rotWithShape="0">
                <a:schemeClr val="accent2">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过渡页_文字内容1">
              <a:extLst>
                <a:ext uri="{FF2B5EF4-FFF2-40B4-BE49-F238E27FC236}">
                  <a16:creationId xmlns:a16="http://schemas.microsoft.com/office/drawing/2014/main" id="{9DA489B4-E33E-CBE2-DE8E-A078DD385576}"/>
                </a:ext>
              </a:extLst>
            </p:cNvPr>
            <p:cNvGrpSpPr/>
            <p:nvPr/>
          </p:nvGrpSpPr>
          <p:grpSpPr>
            <a:xfrm>
              <a:off x="2211070" y="2718957"/>
              <a:ext cx="3692525" cy="616175"/>
              <a:chOff x="2211070" y="2718957"/>
              <a:chExt cx="3692525" cy="616175"/>
            </a:xfrm>
          </p:grpSpPr>
          <p:sp>
            <p:nvSpPr>
              <p:cNvPr id="4" name="文字内容 "/>
              <p:cNvSpPr txBox="1"/>
              <p:nvPr>
                <p:custDataLst>
                  <p:tags r:id="rId8"/>
                </p:custDataLst>
              </p:nvPr>
            </p:nvSpPr>
            <p:spPr>
              <a:xfrm>
                <a:off x="2369820" y="271895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关键词及文字内容对对</a:t>
                </a:r>
              </a:p>
            </p:txBody>
          </p:sp>
          <p:grpSp>
            <p:nvGrpSpPr>
              <p:cNvPr id="16" name="椭圆 1"/>
              <p:cNvGrpSpPr/>
              <p:nvPr/>
            </p:nvGrpSpPr>
            <p:grpSpPr>
              <a:xfrm>
                <a:off x="2211070" y="2974340"/>
                <a:ext cx="181610" cy="181610"/>
                <a:chOff x="3482" y="4684"/>
                <a:chExt cx="286" cy="286"/>
              </a:xfrm>
            </p:grpSpPr>
            <p:sp>
              <p:nvSpPr>
                <p:cNvPr id="7" name="椭圆 6"/>
                <p:cNvSpPr/>
                <p:nvPr>
                  <p:custDataLst>
                    <p:tags r:id="rId9"/>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0"/>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custDataLst>
                    <p:tags r:id="rId11"/>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grpSp>
          <p:nvGrpSpPr>
            <p:cNvPr id="18" name="过渡页_文字内容2">
              <a:extLst>
                <a:ext uri="{FF2B5EF4-FFF2-40B4-BE49-F238E27FC236}">
                  <a16:creationId xmlns:a16="http://schemas.microsoft.com/office/drawing/2014/main" id="{94AC57A8-F931-B913-B4D4-5234CC48A0BC}"/>
                </a:ext>
              </a:extLst>
            </p:cNvPr>
            <p:cNvGrpSpPr/>
            <p:nvPr/>
          </p:nvGrpSpPr>
          <p:grpSpPr>
            <a:xfrm>
              <a:off x="2209165" y="3253197"/>
              <a:ext cx="3692525" cy="616175"/>
              <a:chOff x="2209165" y="3253197"/>
              <a:chExt cx="3692525" cy="616175"/>
            </a:xfrm>
          </p:grpSpPr>
          <p:grpSp>
            <p:nvGrpSpPr>
              <p:cNvPr id="5" name="椭圆2"/>
              <p:cNvGrpSpPr/>
              <p:nvPr/>
            </p:nvGrpSpPr>
            <p:grpSpPr>
              <a:xfrm>
                <a:off x="2209165" y="3524885"/>
                <a:ext cx="181610" cy="181610"/>
                <a:chOff x="3482" y="4684"/>
                <a:chExt cx="286" cy="286"/>
              </a:xfrm>
            </p:grpSpPr>
            <p:sp>
              <p:nvSpPr>
                <p:cNvPr id="6" name="椭圆 5"/>
                <p:cNvSpPr/>
                <p:nvPr>
                  <p:custDataLst>
                    <p:tags r:id="rId5"/>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6"/>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7"/>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15" name="文字内容">
                <a:extLst>
                  <a:ext uri="{FF2B5EF4-FFF2-40B4-BE49-F238E27FC236}">
                    <a16:creationId xmlns:a16="http://schemas.microsoft.com/office/drawing/2014/main" id="{31AC0003-2E37-2D13-A4DC-2D36AE1A5BA3}"/>
                  </a:ext>
                </a:extLst>
              </p:cNvPr>
              <p:cNvSpPr txBox="1"/>
              <p:nvPr>
                <p:custDataLst>
                  <p:tags r:id="rId4"/>
                </p:custDataLst>
              </p:nvPr>
            </p:nvSpPr>
            <p:spPr>
              <a:xfrm>
                <a:off x="2367915" y="325319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7"/>
          <p:cNvPicPr>
            <a:picLocks noChangeAspect="1"/>
          </p:cNvPicPr>
          <p:nvPr/>
        </p:nvPicPr>
        <p:blipFill>
          <a:blip r:embed="rId9"/>
          <a:stretch>
            <a:fillRect/>
          </a:stretch>
        </p:blipFill>
        <p:spPr>
          <a:xfrm>
            <a:off x="2206625" y="4728845"/>
            <a:ext cx="2667000" cy="883920"/>
          </a:xfrm>
          <a:prstGeom prst="rect">
            <a:avLst/>
          </a:prstGeom>
        </p:spPr>
      </p:pic>
      <p:pic>
        <p:nvPicPr>
          <p:cNvPr id="38" name="图片 37" descr="C:/Users/符/Desktop/大学PPT/15.jpg15"/>
          <p:cNvPicPr>
            <a:picLocks noChangeAspect="1"/>
          </p:cNvPicPr>
          <p:nvPr/>
        </p:nvPicPr>
        <p:blipFill>
          <a:blip r:embed="rId10"/>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1"/>
          <a:stretch>
            <a:fillRect/>
          </a:stretch>
        </p:blipFill>
        <p:spPr>
          <a:xfrm>
            <a:off x="4510405" y="648970"/>
            <a:ext cx="3803650" cy="6209030"/>
          </a:xfrm>
          <a:prstGeom prst="rect">
            <a:avLst/>
          </a:prstGeom>
        </p:spPr>
      </p:pic>
      <p:pic>
        <p:nvPicPr>
          <p:cNvPr id="3" name="图片 2" descr="C:/Users/符/Desktop/大学PPT/PPT9/19-1.png19-1"/>
          <p:cNvPicPr>
            <a:picLocks noChangeAspect="1"/>
          </p:cNvPicPr>
          <p:nvPr/>
        </p:nvPicPr>
        <p:blipFill>
          <a:blip r:embed="rId12"/>
          <a:srcRect t="131" b="131"/>
          <a:stretch>
            <a:fillRect/>
          </a:stretch>
        </p:blipFill>
        <p:spPr>
          <a:xfrm>
            <a:off x="2216150" y="4732020"/>
            <a:ext cx="2667000" cy="880745"/>
          </a:xfrm>
          <a:prstGeom prst="rect">
            <a:avLst/>
          </a:prstGeom>
        </p:spPr>
      </p:pic>
      <p:sp>
        <p:nvSpPr>
          <p:cNvPr id="11" name="主讲教师"/>
          <p:cNvSpPr txBox="1"/>
          <p:nvPr>
            <p:custDataLst>
              <p:tags r:id="rId1"/>
            </p:custDataLst>
          </p:nvPr>
        </p:nvSpPr>
        <p:spPr>
          <a:xfrm>
            <a:off x="1921510" y="4805045"/>
            <a:ext cx="2174875" cy="337185"/>
          </a:xfrm>
          <a:prstGeom prst="rect">
            <a:avLst/>
          </a:prstGeom>
          <a:noFill/>
          <a:ln>
            <a:noFill/>
          </a:ln>
        </p:spPr>
        <p:txBody>
          <a:bodyPr wrap="square" rtlCol="0">
            <a:spAutoFit/>
          </a:bodyPr>
          <a:lstStyle/>
          <a:p>
            <a:pPr algn="ctr"/>
            <a:r>
              <a:rPr lang="zh-CN" altLang="en-US" sz="1600" dirty="0">
                <a:ln w="12700" cap="rnd">
                  <a:noFill/>
                </a:ln>
                <a:solidFill>
                  <a:schemeClr val="bg1"/>
                </a:solidFill>
                <a:latin typeface="思源黑体 CN Medium" panose="020B0600000000000000" charset="-122"/>
                <a:ea typeface="思源黑体 CN Medium" panose="020B0600000000000000" charset="-122"/>
              </a:rPr>
              <a:t>主讲教师</a:t>
            </a:r>
          </a:p>
        </p:txBody>
      </p:sp>
      <p:sp>
        <p:nvSpPr>
          <p:cNvPr id="12" name="主讲人页_主讲教师区"/>
          <p:cNvSpPr txBox="1"/>
          <p:nvPr>
            <p:custDataLst>
              <p:tags r:id="rId2"/>
            </p:custDataLst>
          </p:nvPr>
        </p:nvSpPr>
        <p:spPr>
          <a:xfrm>
            <a:off x="2460625" y="5102225"/>
            <a:ext cx="2174875" cy="398780"/>
          </a:xfrm>
          <a:prstGeom prst="rect">
            <a:avLst/>
          </a:prstGeom>
          <a:noFill/>
          <a:ln>
            <a:noFill/>
          </a:ln>
        </p:spPr>
        <p:txBody>
          <a:bodyPr wrap="square" rtlCol="0">
            <a:spAutoFit/>
          </a:bodyPr>
          <a:lstStyle/>
          <a:p>
            <a:pPr algn="ctr"/>
            <a:r>
              <a:rPr lang="zh-CN" altLang="en-US" sz="2000" dirty="0">
                <a:ln w="12700" cap="rnd">
                  <a:noFill/>
                </a:ln>
                <a:solidFill>
                  <a:schemeClr val="bg1"/>
                </a:solidFill>
                <a:latin typeface="思源黑体 CN Medium" panose="020B0600000000000000" charset="-122"/>
                <a:ea typeface="思源黑体 CN Medium" panose="020B0600000000000000" charset="-122"/>
              </a:rPr>
              <a:t>代用对对名</a:t>
            </a:r>
          </a:p>
        </p:txBody>
      </p:sp>
      <p:grpSp>
        <p:nvGrpSpPr>
          <p:cNvPr id="4" name="主讲人页_总课程名称区">
            <a:extLst>
              <a:ext uri="{FF2B5EF4-FFF2-40B4-BE49-F238E27FC236}">
                <a16:creationId xmlns:a16="http://schemas.microsoft.com/office/drawing/2014/main" id="{AAF76F4A-C1CB-487D-1040-61F43152B6F7}"/>
              </a:ext>
            </a:extLst>
          </p:cNvPr>
          <p:cNvGrpSpPr/>
          <p:nvPr/>
        </p:nvGrpSpPr>
        <p:grpSpPr>
          <a:xfrm>
            <a:off x="708660" y="124460"/>
            <a:ext cx="3240405" cy="533400"/>
            <a:chOff x="708660" y="124460"/>
            <a:chExt cx="3240405" cy="533400"/>
          </a:xfrm>
        </p:grpSpPr>
        <p:pic>
          <p:nvPicPr>
            <p:cNvPr id="35" name="背景" descr="C:/Users/符/Desktop/大学PPT/PPT9/3-1.png3-1"/>
            <p:cNvPicPr>
              <a:picLocks noChangeAspect="1"/>
            </p:cNvPicPr>
            <p:nvPr>
              <p:custDataLst>
                <p:tags r:id="rId6"/>
              </p:custDataLst>
            </p:nvPr>
          </p:nvPicPr>
          <p:blipFill>
            <a:blip r:embed="rId13"/>
            <a:srcRect/>
            <a:stretch>
              <a:fillRect/>
            </a:stretch>
          </p:blipFill>
          <p:spPr>
            <a:xfrm>
              <a:off x="745490" y="124460"/>
              <a:ext cx="3203575" cy="533400"/>
            </a:xfrm>
            <a:prstGeom prst="rect">
              <a:avLst/>
            </a:prstGeom>
          </p:spPr>
        </p:pic>
        <p:sp>
          <p:nvSpPr>
            <p:cNvPr id="36"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37" name="字幕"/>
          <p:cNvSpPr txBox="1"/>
          <p:nvPr>
            <p:custDataLst>
              <p:tags r:id="rId3"/>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9" name="图片 38" descr="C:/Users/符/Desktop/大学PPT/PPT9/2-2.png2-2"/>
          <p:cNvPicPr>
            <a:picLocks noChangeAspect="1"/>
          </p:cNvPicPr>
          <p:nvPr>
            <p:custDataLst>
              <p:tags r:id="rId4"/>
            </p:custDataLst>
          </p:nvPr>
        </p:nvPicPr>
        <p:blipFill>
          <a:blip r:embed="rId14"/>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5"/>
            </p:custDataLst>
          </p:nvPr>
        </p:nvPicPr>
        <p:blipFill>
          <a:blip r:embed="rId15"/>
          <a:stretch>
            <a:fillRect/>
          </a:stretch>
        </p:blipFill>
        <p:spPr>
          <a:xfrm>
            <a:off x="11000105" y="400050"/>
            <a:ext cx="798830" cy="7988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2"/>
          <a:stretch>
            <a:fillRect/>
          </a:stretch>
        </p:blipFill>
        <p:spPr>
          <a:xfrm>
            <a:off x="0" y="0"/>
            <a:ext cx="12189460" cy="6845935"/>
          </a:xfrm>
          <a:prstGeom prst="rect">
            <a:avLst/>
          </a:prstGeom>
        </p:spPr>
      </p:pic>
      <p:pic>
        <p:nvPicPr>
          <p:cNvPr id="26" name="图片 25" descr="C:/Users/符/Desktop/大学PPT/PPT9/3-1.png3-1"/>
          <p:cNvPicPr>
            <a:picLocks noChangeAspect="1"/>
          </p:cNvPicPr>
          <p:nvPr>
            <p:custDataLst>
              <p:tags r:id="rId1"/>
            </p:custDataLst>
          </p:nvPr>
        </p:nvPicPr>
        <p:blipFill>
          <a:blip r:embed="rId23"/>
          <a:srcRect/>
          <a:stretch>
            <a:fillRect/>
          </a:stretch>
        </p:blipFill>
        <p:spPr>
          <a:xfrm>
            <a:off x="745490" y="124460"/>
            <a:ext cx="3203575" cy="533400"/>
          </a:xfrm>
          <a:prstGeom prst="rect">
            <a:avLst/>
          </a:prstGeom>
        </p:spPr>
      </p:pic>
      <p:pic>
        <p:nvPicPr>
          <p:cNvPr id="2" name="图片 1" descr="3 建筑工程与智能建造学院"/>
          <p:cNvPicPr>
            <a:picLocks noChangeAspect="1"/>
          </p:cNvPicPr>
          <p:nvPr/>
        </p:nvPicPr>
        <p:blipFill>
          <a:blip r:embed="rId24"/>
          <a:stretch>
            <a:fillRect/>
          </a:stretch>
        </p:blipFill>
        <p:spPr>
          <a:xfrm>
            <a:off x="0" y="1050925"/>
            <a:ext cx="12192000" cy="5874385"/>
          </a:xfrm>
          <a:prstGeom prst="rect">
            <a:avLst/>
          </a:prstGeom>
        </p:spPr>
      </p:pic>
      <p:sp>
        <p:nvSpPr>
          <p:cNvPr id="5" name="圆角矩形 4"/>
          <p:cNvSpPr/>
          <p:nvPr/>
        </p:nvSpPr>
        <p:spPr>
          <a:xfrm>
            <a:off x="936625" y="1050925"/>
            <a:ext cx="5708650" cy="3781425"/>
          </a:xfrm>
          <a:prstGeom prst="roundRect">
            <a:avLst>
              <a:gd name="adj" fmla="val 7286"/>
            </a:avLst>
          </a:prstGeom>
          <a:solidFill>
            <a:schemeClr val="bg2"/>
          </a:solidFill>
          <a:ln>
            <a:noFill/>
          </a:ln>
          <a:effectLst>
            <a:outerShdw blurRad="203200" sx="102000" sy="102000" algn="ctr" rotWithShape="0">
              <a:schemeClr val="tx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377315" y="146304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7" name="圆角矩形 26"/>
          <p:cNvSpPr/>
          <p:nvPr>
            <p:custDataLst>
              <p:tags r:id="rId3"/>
            </p:custDataLst>
          </p:nvPr>
        </p:nvSpPr>
        <p:spPr>
          <a:xfrm rot="16200000">
            <a:off x="3628390" y="-92710"/>
            <a:ext cx="559435" cy="5276215"/>
          </a:xfrm>
          <a:prstGeom prst="roundRect">
            <a:avLst>
              <a:gd name="adj" fmla="val 21679"/>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882015" y="2328545"/>
            <a:ext cx="3497580" cy="429895"/>
          </a:xfrm>
          <a:prstGeom prst="rect">
            <a:avLst/>
          </a:prstGeom>
          <a:noFill/>
          <a:ln>
            <a:noFill/>
          </a:ln>
        </p:spPr>
        <p:txBody>
          <a:bodyPr wrap="square" rtlCol="0">
            <a:spAutoFit/>
          </a:bodyPr>
          <a:lstStyle/>
          <a:p>
            <a:pPr algn="ctr"/>
            <a:r>
              <a:rPr lang="zh-CN" alt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9" name="文本框 28"/>
          <p:cNvSpPr txBox="1"/>
          <p:nvPr>
            <p:custDataLst>
              <p:tags r:id="rId5"/>
            </p:custDataLst>
          </p:nvPr>
        </p:nvSpPr>
        <p:spPr>
          <a:xfrm>
            <a:off x="882015" y="318135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35" name="文本框 34"/>
          <p:cNvSpPr txBox="1"/>
          <p:nvPr>
            <p:custDataLst>
              <p:tags r:id="rId6"/>
            </p:custDataLst>
          </p:nvPr>
        </p:nvSpPr>
        <p:spPr>
          <a:xfrm>
            <a:off x="882015" y="397891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 name="文本框 11"/>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8" name="组合 17"/>
          <p:cNvGrpSpPr/>
          <p:nvPr/>
        </p:nvGrpSpPr>
        <p:grpSpPr>
          <a:xfrm>
            <a:off x="1422400" y="2479040"/>
            <a:ext cx="181610" cy="181610"/>
            <a:chOff x="3482" y="4684"/>
            <a:chExt cx="286" cy="286"/>
          </a:xfrm>
        </p:grpSpPr>
        <p:sp>
          <p:nvSpPr>
            <p:cNvPr id="14" name="椭圆 13"/>
            <p:cNvSpPr/>
            <p:nvPr>
              <p:custDataLst>
                <p:tags r:id="rId17"/>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custDataLst>
                <p:tags r:id="rId18"/>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9"/>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1" name="组合 40"/>
          <p:cNvGrpSpPr/>
          <p:nvPr/>
        </p:nvGrpSpPr>
        <p:grpSpPr>
          <a:xfrm>
            <a:off x="1420495" y="3333115"/>
            <a:ext cx="181610" cy="181610"/>
            <a:chOff x="3482" y="4684"/>
            <a:chExt cx="286" cy="286"/>
          </a:xfrm>
        </p:grpSpPr>
        <p:sp>
          <p:nvSpPr>
            <p:cNvPr id="16" name="椭圆 15"/>
            <p:cNvSpPr/>
            <p:nvPr>
              <p:custDataLst>
                <p:tags r:id="rId14"/>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椭圆 42"/>
            <p:cNvSpPr/>
            <p:nvPr>
              <p:custDataLst>
                <p:tags r:id="rId15"/>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椭圆 43"/>
            <p:cNvSpPr/>
            <p:nvPr>
              <p:custDataLst>
                <p:tags r:id="rId16"/>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5" name="组合 44"/>
          <p:cNvGrpSpPr/>
          <p:nvPr/>
        </p:nvGrpSpPr>
        <p:grpSpPr>
          <a:xfrm>
            <a:off x="1418590" y="4131945"/>
            <a:ext cx="181610" cy="181610"/>
            <a:chOff x="3482" y="4684"/>
            <a:chExt cx="286" cy="286"/>
          </a:xfrm>
        </p:grpSpPr>
        <p:sp>
          <p:nvSpPr>
            <p:cNvPr id="17" name="椭圆 16"/>
            <p:cNvSpPr/>
            <p:nvPr>
              <p:custDataLst>
                <p:tags r:id="rId11"/>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custDataLst>
                <p:tags r:id="rId12"/>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custDataLst>
                <p:tags r:id="rId13"/>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60" name="文本框 59"/>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pic>
        <p:nvPicPr>
          <p:cNvPr id="30" name="图片 29" descr="C:/Users/符/Desktop/大学PPT/PPT9/2-2.png2-2"/>
          <p:cNvPicPr>
            <a:picLocks noChangeAspect="1"/>
          </p:cNvPicPr>
          <p:nvPr>
            <p:custDataLst>
              <p:tags r:id="rId9"/>
            </p:custDataLst>
          </p:nvPr>
        </p:nvPicPr>
        <p:blipFill>
          <a:blip r:embed="rId25"/>
          <a:srcRect t="-3246" b="-6144"/>
          <a:stretch>
            <a:fillRect/>
          </a:stretch>
        </p:blipFill>
        <p:spPr>
          <a:xfrm>
            <a:off x="10890885" y="335280"/>
            <a:ext cx="1298575" cy="958850"/>
          </a:xfrm>
          <a:prstGeom prst="rect">
            <a:avLst/>
          </a:prstGeom>
        </p:spPr>
      </p:pic>
      <p:pic>
        <p:nvPicPr>
          <p:cNvPr id="31" name="图片 30" descr="11-2"/>
          <p:cNvPicPr>
            <a:picLocks noChangeAspect="1"/>
          </p:cNvPicPr>
          <p:nvPr>
            <p:custDataLst>
              <p:tags r:id="rId10"/>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2"/>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3"/>
            </p:custDataLst>
          </p:nvPr>
        </p:nvPicPr>
        <p:blipFill>
          <a:blip r:embed="rId14"/>
          <a:stretch>
            <a:fillRect/>
          </a:stretch>
        </p:blipFill>
        <p:spPr>
          <a:xfrm>
            <a:off x="11000105" y="400050"/>
            <a:ext cx="798830" cy="798830"/>
          </a:xfrm>
          <a:prstGeom prst="rect">
            <a:avLst/>
          </a:prstGeom>
        </p:spPr>
      </p:pic>
      <p:sp>
        <p:nvSpPr>
          <p:cNvPr id="18" name="章节名称"/>
          <p:cNvSpPr txBox="1"/>
          <p:nvPr>
            <p:custDataLst>
              <p:tags r:id="rId4"/>
            </p:custDataLst>
          </p:nvPr>
        </p:nvSpPr>
        <p:spPr>
          <a:xfrm>
            <a:off x="4054475" y="2559685"/>
            <a:ext cx="4064000" cy="553085"/>
          </a:xfrm>
          <a:prstGeom prst="rect">
            <a:avLst/>
          </a:prstGeom>
          <a:noFill/>
          <a:ln>
            <a:noFill/>
          </a:ln>
        </p:spPr>
        <p:txBody>
          <a:bodyPr wrap="square" rtlCol="0">
            <a:spAutoFit/>
          </a:bodyPr>
          <a:lstStyle/>
          <a:p>
            <a:pPr algn="ctr"/>
            <a:r>
              <a:rPr lang="zh-CN" altLang="en-US" sz="3000" dirty="0">
                <a:ln w="12700" cap="rnd">
                  <a:noFill/>
                </a:ln>
                <a:solidFill>
                  <a:schemeClr val="tx1"/>
                </a:solidFill>
                <a:latin typeface="思源黑体 CN Heavy" panose="020B0A00000000000000" charset="-122"/>
                <a:ea typeface="思源黑体 CN Heavy" panose="020B0A00000000000000" charset="-122"/>
              </a:rPr>
              <a:t>第一章</a:t>
            </a:r>
            <a:r>
              <a:rPr lang="en-US" altLang="zh-CN" sz="3000" dirty="0">
                <a:ln w="12700" cap="rnd">
                  <a:noFill/>
                </a:ln>
                <a:solidFill>
                  <a:schemeClr val="tx1"/>
                </a:solidFill>
                <a:latin typeface="思源黑体 CN Heavy" panose="020B0A00000000000000" charset="-122"/>
                <a:ea typeface="思源黑体 CN Heavy" panose="020B0A00000000000000" charset="-122"/>
              </a:rPr>
              <a:t> </a:t>
            </a:r>
            <a:r>
              <a:rPr lang="zh-CN" altLang="en-US" sz="3000" dirty="0">
                <a:ln w="12700" cap="rnd">
                  <a:noFill/>
                </a:ln>
                <a:solidFill>
                  <a:schemeClr val="tx1"/>
                </a:solidFill>
                <a:latin typeface="思源黑体 CN Heavy" panose="020B0A00000000000000" charset="-122"/>
                <a:ea typeface="思源黑体 CN Heavy" panose="020B0A00000000000000" charset="-122"/>
              </a:rPr>
              <a:t>章节名称</a:t>
            </a:r>
          </a:p>
        </p:txBody>
      </p:sp>
      <p:sp>
        <p:nvSpPr>
          <p:cNvPr id="19" name="知识点名称多字版"/>
          <p:cNvSpPr txBox="1"/>
          <p:nvPr>
            <p:custDataLst>
              <p:tags r:id="rId5"/>
            </p:custDataLst>
          </p:nvPr>
        </p:nvSpPr>
        <p:spPr>
          <a:xfrm>
            <a:off x="3214370" y="3211195"/>
            <a:ext cx="6920230" cy="1148715"/>
          </a:xfrm>
          <a:prstGeom prst="rect">
            <a:avLst/>
          </a:prstGeom>
          <a:noFill/>
          <a:ln w="6350">
            <a:noFill/>
          </a:ln>
        </p:spPr>
        <p:txBody>
          <a:bodyPr wrap="square" rtlCol="0">
            <a:noAutofit/>
          </a:bodyPr>
          <a:lstStyle/>
          <a:p>
            <a:pPr marL="12700" algn="l" rtl="0" eaLnBrk="0">
              <a:lnSpc>
                <a:spcPct val="88000"/>
              </a:lnSpc>
              <a:spcBef>
                <a:spcPts val="1645"/>
              </a:spcBef>
            </a:pPr>
            <a:r>
              <a:rPr sz="4200" b="1" kern="0" spc="-18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第⼀节知识点名称多</a:t>
            </a:r>
            <a:r>
              <a:rPr sz="4200" b="1" kern="0" spc="-19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字版</a:t>
            </a:r>
            <a:endParaRPr lang="en-US" altLang="en-US" sz="4200" dirty="0">
              <a:solidFill>
                <a:schemeClr val="tx2"/>
              </a:solidFill>
            </a:endParaRPr>
          </a:p>
          <a:p>
            <a:pPr marL="1525905" algn="l" rtl="0" eaLnBrk="0">
              <a:lnSpc>
                <a:spcPct val="87000"/>
              </a:lnSpc>
              <a:spcBef>
                <a:spcPts val="1145"/>
              </a:spcBef>
            </a:pPr>
            <a:r>
              <a:rPr sz="4200" b="1" kern="0" spc="-150" dirty="0" err="1">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知识点名称</a:t>
            </a:r>
            <a:endParaRPr lang="en-US" altLang="en-US" sz="4200" dirty="0">
              <a:solidFill>
                <a:schemeClr val="tx2"/>
              </a:solidFill>
            </a:endParaRPr>
          </a:p>
          <a:p>
            <a:pPr algn="ctr"/>
            <a:endParaRPr lang="en-US" altLang="en-US" sz="4200" dirty="0">
              <a:ln w="22225" cap="rnd">
                <a:noFill/>
              </a:ln>
              <a:solidFill>
                <a:schemeClr val="tx2"/>
              </a:solidFill>
              <a:latin typeface="思源黑体 CN Bold" panose="020B0800000000000000" charset="-122"/>
              <a:ea typeface="思源黑体 CN Bold" panose="020B0800000000000000" charset="-122"/>
            </a:endParaRPr>
          </a:p>
        </p:txBody>
      </p:sp>
      <p:sp>
        <p:nvSpPr>
          <p:cNvPr id="14" name="主讲人"/>
          <p:cNvSpPr txBox="1"/>
          <p:nvPr>
            <p:custDataLst>
              <p:tags r:id="rId6"/>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2"/>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7"/>
            </p:custDataLst>
          </p:nvPr>
        </p:nvSpPr>
        <p:spPr>
          <a:xfrm>
            <a:off x="6910705" y="5112385"/>
            <a:ext cx="40640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Medium" panose="020B0600000000000000" charset="-122"/>
                <a:ea typeface="思源黑体 CN Medium" panose="020B0600000000000000" charset="-122"/>
              </a:rPr>
              <a:t>某某某</a:t>
            </a:r>
          </a:p>
        </p:txBody>
      </p:sp>
      <p:sp>
        <p:nvSpPr>
          <p:cNvPr id="3" name="任意多边形 2"/>
          <p:cNvSpPr/>
          <p:nvPr>
            <p:custDataLst>
              <p:tags r:id="rId8"/>
            </p:custDataLst>
          </p:nvPr>
        </p:nvSpPr>
        <p:spPr>
          <a:xfrm>
            <a:off x="1630045" y="1849755"/>
            <a:ext cx="3679825" cy="2390775"/>
          </a:xfrm>
          <a:custGeom>
            <a:avLst/>
            <a:gdLst>
              <a:gd name="connsiteX0" fmla="*/ 0 w 5795"/>
              <a:gd name="connsiteY0" fmla="*/ 450 h 3765"/>
              <a:gd name="connsiteX1" fmla="*/ 445 w 5795"/>
              <a:gd name="connsiteY1" fmla="*/ 5 h 3765"/>
              <a:gd name="connsiteX2" fmla="*/ 5795 w 5795"/>
              <a:gd name="connsiteY2" fmla="*/ 0 h 3765"/>
              <a:gd name="connsiteX3" fmla="*/ 1 w 5795"/>
              <a:gd name="connsiteY3" fmla="*/ 3765 h 3765"/>
              <a:gd name="connsiteX4" fmla="*/ 0 w 5795"/>
              <a:gd name="connsiteY4" fmla="*/ 450 h 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 h="3765">
                <a:moveTo>
                  <a:pt x="0" y="450"/>
                </a:moveTo>
                <a:cubicBezTo>
                  <a:pt x="0" y="204"/>
                  <a:pt x="199" y="5"/>
                  <a:pt x="445" y="5"/>
                </a:cubicBezTo>
                <a:lnTo>
                  <a:pt x="5795" y="0"/>
                </a:lnTo>
                <a:lnTo>
                  <a:pt x="1" y="3765"/>
                </a:lnTo>
                <a:lnTo>
                  <a:pt x="0" y="450"/>
                </a:lnTo>
                <a:close/>
              </a:path>
            </a:pathLst>
          </a:custGeom>
          <a:solidFill>
            <a:schemeClr val="bg2">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p:nvPr>
            <p:extLst>
              <p:ext uri="{D42A27DB-BD31-4B8C-83A1-F6EECF244321}">
                <p14:modId xmlns:p14="http://schemas.microsoft.com/office/powerpoint/2010/main" val="41448079"/>
              </p:ext>
            </p:extLst>
          </p:nvPr>
        </p:nvGraphicFramePr>
        <p:xfrm>
          <a:off x="-17462" y="-8890"/>
          <a:ext cx="12216130" cy="6870065"/>
        </p:xfrm>
        <a:graphic>
          <a:graphicData uri="http://schemas.openxmlformats.org/presentationml/2006/ole">
            <mc:AlternateContent xmlns:mc="http://schemas.openxmlformats.org/markup-compatibility/2006">
              <mc:Choice xmlns:v="urn:schemas-microsoft-com:vml" Requires="v">
                <p:oleObj r:id="rId3" imgW="12218670" imgH="6891020" progId="CorelDraw.Graphic.24">
                  <p:embed/>
                </p:oleObj>
              </mc:Choice>
              <mc:Fallback>
                <p:oleObj r:id="rId3" imgW="12218670" imgH="6891020" progId="CorelDraw.Graphic.24">
                  <p:embed/>
                  <p:pic>
                    <p:nvPicPr>
                      <p:cNvPr id="0" name="图片 4"/>
                      <p:cNvPicPr/>
                      <p:nvPr/>
                    </p:nvPicPr>
                    <p:blipFill>
                      <a:blip r:embed="rId4"/>
                      <a:stretch>
                        <a:fillRect/>
                      </a:stretch>
                    </p:blipFill>
                    <p:spPr>
                      <a:xfrm>
                        <a:off x="-17462" y="-8890"/>
                        <a:ext cx="12216130" cy="6870065"/>
                      </a:xfrm>
                      <a:prstGeom prst="rect">
                        <a:avLst/>
                      </a:prstGeom>
                    </p:spPr>
                  </p:pic>
                </p:oleObj>
              </mc:Fallback>
            </mc:AlternateContent>
          </a:graphicData>
        </a:graphic>
      </p:graphicFrame>
      <p:graphicFrame>
        <p:nvGraphicFramePr>
          <p:cNvPr id="496" name="table 496"/>
          <p:cNvGraphicFramePr>
            <a:graphicFrameLocks noGrp="1"/>
          </p:cNvGraphicFramePr>
          <p:nvPr/>
        </p:nvGraphicFramePr>
        <p:xfrm>
          <a:off x="1485612" y="119885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lang="zh-CN"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录屏</a:t>
                      </a:r>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4" name="文本框 23"/>
          <p:cNvSpPr txBox="1"/>
          <p:nvPr>
            <p:custDataLst>
              <p:tags r:id="rId1"/>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0"/>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484" name="rect"/>
          <p:cNvSpPr/>
          <p:nvPr/>
        </p:nvSpPr>
        <p:spPr>
          <a:xfrm>
            <a:off x="1784959" y="998927"/>
            <a:ext cx="8639999" cy="4860000"/>
          </a:xfrm>
          <a:prstGeom prst="rect">
            <a:avLst/>
          </a:prstGeom>
          <a:solidFill>
            <a:srgbClr val="C9C9CA">
              <a:alpha val="100000"/>
            </a:srgbClr>
          </a:solidFill>
          <a:ln cap="flat">
            <a:noFill/>
            <a:prstDash val="solid"/>
            <a:miter lim="0"/>
          </a:ln>
        </p:spPr>
        <p:txBody>
          <a:bodyPr rtlCol="0"/>
          <a:lstStyle/>
          <a:p>
            <a:pPr algn="ctr"/>
            <a:endParaRPr lang="zh-CN" altLang="en-US"/>
          </a:p>
        </p:txBody>
      </p:sp>
      <p:sp>
        <p:nvSpPr>
          <p:cNvPr id="3" name="圆角矩形 2"/>
          <p:cNvSpPr/>
          <p:nvPr/>
        </p:nvSpPr>
        <p:spPr>
          <a:xfrm>
            <a:off x="1604958" y="818927"/>
            <a:ext cx="9000000" cy="5220000"/>
          </a:xfrm>
          <a:prstGeom prst="roundRect">
            <a:avLst>
              <a:gd name="adj" fmla="val 4257"/>
            </a:avLst>
          </a:prstGeom>
          <a:gradFill>
            <a:gsLst>
              <a:gs pos="0">
                <a:schemeClr val="tx1"/>
              </a:gs>
              <a:gs pos="45000">
                <a:schemeClr val="bg1"/>
              </a:gs>
              <a:gs pos="100000">
                <a:schemeClr val="bg1"/>
              </a:gs>
              <a:gs pos="20000">
                <a:schemeClr val="tx2"/>
              </a:gs>
              <a:gs pos="45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86" name="picture 486"/>
          <p:cNvPicPr>
            <a:picLocks noChangeAspect="1"/>
          </p:cNvPicPr>
          <p:nvPr/>
        </p:nvPicPr>
        <p:blipFill>
          <a:blip r:embed="rId10"/>
          <a:stretch>
            <a:fillRect/>
          </a:stretch>
        </p:blipFill>
        <p:spPr>
          <a:xfrm rot="21600000">
            <a:off x="1784959" y="998927"/>
            <a:ext cx="8639999" cy="4860000"/>
          </a:xfrm>
          <a:prstGeom prst="rect">
            <a:avLst/>
          </a:prstGeom>
        </p:spPr>
      </p:pic>
      <p:graphicFrame>
        <p:nvGraphicFramePr>
          <p:cNvPr id="496" name="table 496"/>
          <p:cNvGraphicFramePr>
            <a:graphicFrameLocks noGrp="1"/>
          </p:cNvGraphicFramePr>
          <p:nvPr/>
        </p:nvGraphicFramePr>
        <p:xfrm>
          <a:off x="2226657" y="125854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98" name="textbox 498"/>
          <p:cNvSpPr/>
          <p:nvPr/>
        </p:nvSpPr>
        <p:spPr>
          <a:xfrm>
            <a:off x="8481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4"/>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4" name="文本框 13"/>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35"/>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7" name="圆角矩形 6"/>
          <p:cNvSpPr/>
          <p:nvPr/>
        </p:nvSpPr>
        <p:spPr>
          <a:xfrm>
            <a:off x="2684959" y="818927"/>
            <a:ext cx="6840000" cy="5220000"/>
          </a:xfrm>
          <a:prstGeom prst="roundRect">
            <a:avLst>
              <a:gd name="adj" fmla="val 4257"/>
            </a:avLst>
          </a:prstGeom>
          <a:gradFill>
            <a:gsLst>
              <a:gs pos="0">
                <a:schemeClr val="tx1"/>
              </a:gs>
              <a:gs pos="40000">
                <a:schemeClr val="bg1"/>
              </a:gs>
              <a:gs pos="100000">
                <a:schemeClr val="bg1"/>
              </a:gs>
              <a:gs pos="20000">
                <a:schemeClr val="tx2"/>
              </a:gs>
              <a:gs pos="40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4"/>
            </p:custDataLst>
          </p:nvPr>
        </p:nvSpPr>
        <p:spPr>
          <a:xfrm>
            <a:off x="1323658" y="6169025"/>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 name="picture 486"/>
          <p:cNvPicPr/>
          <p:nvPr/>
        </p:nvPicPr>
        <p:blipFill>
          <a:blip r:embed="rId10"/>
          <a:stretch>
            <a:fillRect/>
          </a:stretch>
        </p:blipFill>
        <p:spPr>
          <a:xfrm rot="21600000">
            <a:off x="2864959" y="998782"/>
            <a:ext cx="6480000" cy="4860290"/>
          </a:xfrm>
          <a:prstGeom prst="rect">
            <a:avLst/>
          </a:prstGeom>
        </p:spPr>
      </p:pic>
      <p:graphicFrame>
        <p:nvGraphicFramePr>
          <p:cNvPr id="516" name="table 516"/>
          <p:cNvGraphicFramePr>
            <a:graphicFrameLocks noGrp="1"/>
          </p:cNvGraphicFramePr>
          <p:nvPr/>
        </p:nvGraphicFramePr>
        <p:xfrm>
          <a:off x="3049883" y="1258548"/>
          <a:ext cx="1200784" cy="636270"/>
        </p:xfrm>
        <a:graphic>
          <a:graphicData uri="http://schemas.openxmlformats.org/drawingml/2006/table">
            <a:tbl>
              <a:tblPr/>
              <a:tblGrid>
                <a:gridCol w="1200784">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textbox 498"/>
          <p:cNvSpPr/>
          <p:nvPr/>
        </p:nvSpPr>
        <p:spPr>
          <a:xfrm>
            <a:off x="7465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0"/>
          <a:srcRect/>
          <a:stretch>
            <a:fillRect/>
          </a:stretch>
        </p:blipFill>
        <p:spPr>
          <a:xfrm>
            <a:off x="0" y="-86042"/>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页_目录标题区"/>
          <p:cNvSpPr txBox="1"/>
          <p:nvPr/>
        </p:nvSpPr>
        <p:spPr>
          <a:xfrm>
            <a:off x="4044950" y="1168400"/>
            <a:ext cx="4064000" cy="614045"/>
          </a:xfrm>
          <a:prstGeom prst="rect">
            <a:avLst/>
          </a:prstGeom>
          <a:noFill/>
          <a:ln>
            <a:noFill/>
          </a:ln>
        </p:spPr>
        <p:txBody>
          <a:bodyPr wrap="square" rtlCol="0">
            <a:spAutoFit/>
          </a:bodyPr>
          <a:lstStyle/>
          <a:p>
            <a:pPr algn="ctr"/>
            <a:r>
              <a:rPr lang="zh-CN" altLang="en-US" sz="3400" dirty="0">
                <a:ln w="12700" cap="rnd">
                  <a:noFill/>
                </a:ln>
                <a:solidFill>
                  <a:srgbClr val="0036AB"/>
                </a:solidFill>
                <a:latin typeface="思源黑体 CN Medium" panose="020B0600000000000000" charset="-122"/>
                <a:ea typeface="思源黑体 CN Medium" panose="020B0600000000000000" charset="-122"/>
              </a:rPr>
              <a:t>目</a:t>
            </a:r>
            <a:r>
              <a:rPr lang="en-US" altLang="zh-CN" sz="3400" dirty="0">
                <a:ln w="12700" cap="rnd">
                  <a:noFill/>
                </a:ln>
                <a:solidFill>
                  <a:srgbClr val="0036AB"/>
                </a:solidFill>
                <a:latin typeface="思源黑体 CN Medium" panose="020B0600000000000000" charset="-122"/>
                <a:ea typeface="思源黑体 CN Medium" panose="020B0600000000000000" charset="-122"/>
              </a:rPr>
              <a:t>   </a:t>
            </a:r>
            <a:r>
              <a:rPr lang="zh-CN" altLang="en-US" sz="3400" dirty="0">
                <a:ln w="12700" cap="rnd">
                  <a:noFill/>
                </a:ln>
                <a:solidFill>
                  <a:srgbClr val="0036AB"/>
                </a:solidFill>
                <a:latin typeface="思源黑体 CN Medium" panose="020B0600000000000000" charset="-122"/>
                <a:ea typeface="思源黑体 CN Medium" panose="020B0600000000000000" charset="-122"/>
              </a:rPr>
              <a:t>录</a:t>
            </a:r>
          </a:p>
        </p:txBody>
      </p:sp>
      <p:sp>
        <p:nvSpPr>
          <p:cNvPr id="7" name="文本框 1"/>
          <p:cNvSpPr txBox="1"/>
          <p:nvPr>
            <p:custDataLst>
              <p:tags r:id="rId2"/>
            </p:custDataLst>
          </p:nvPr>
        </p:nvSpPr>
        <p:spPr>
          <a:xfrm>
            <a:off x="2077085" y="2192338"/>
            <a:ext cx="104400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6308725" y="3235960"/>
            <a:ext cx="1814830"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6308725" y="2148840"/>
            <a:ext cx="1814830"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3853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66941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5" name="文本框 4"/>
          <p:cNvSpPr txBox="1"/>
          <p:nvPr>
            <p:custDataLst>
              <p:tags r:id="rId6"/>
            </p:custDataLst>
          </p:nvPr>
        </p:nvSpPr>
        <p:spPr>
          <a:xfrm>
            <a:off x="900182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 </a:t>
            </a:r>
          </a:p>
        </p:txBody>
      </p:sp>
      <p:grpSp>
        <p:nvGrpSpPr>
          <p:cNvPr id="12" name="目录页_总课程名称区">
            <a:extLst>
              <a:ext uri="{FF2B5EF4-FFF2-40B4-BE49-F238E27FC236}">
                <a16:creationId xmlns:a16="http://schemas.microsoft.com/office/drawing/2014/main" id="{D5D88EFF-4499-09CE-07EE-2D0534A0E5B9}"/>
              </a:ext>
            </a:extLst>
          </p:cNvPr>
          <p:cNvGrpSpPr/>
          <p:nvPr/>
        </p:nvGrpSpPr>
        <p:grpSpPr>
          <a:xfrm>
            <a:off x="745490" y="124460"/>
            <a:ext cx="3203575" cy="533400"/>
            <a:chOff x="745490" y="124460"/>
            <a:chExt cx="3203575" cy="533400"/>
          </a:xfrm>
        </p:grpSpPr>
        <p:pic>
          <p:nvPicPr>
            <p:cNvPr id="25" name="背景" descr="C:/Users/符/Desktop/大学PPT/PPT9/3-1.png3-1"/>
            <p:cNvPicPr>
              <a:picLocks noChangeAspect="1"/>
            </p:cNvPicPr>
            <p:nvPr/>
          </p:nvPicPr>
          <p:blipFill>
            <a:blip r:embed="rId21"/>
            <a:srcRect/>
            <a:stretch>
              <a:fillRect/>
            </a:stretch>
          </p:blipFill>
          <p:spPr>
            <a:xfrm>
              <a:off x="745490" y="124460"/>
              <a:ext cx="3203575" cy="533400"/>
            </a:xfrm>
            <a:prstGeom prst="rect">
              <a:avLst/>
            </a:prstGeom>
          </p:spPr>
        </p:pic>
        <p:sp>
          <p:nvSpPr>
            <p:cNvPr id="14" name="总课程名称"/>
            <p:cNvSpPr txBox="1"/>
            <p:nvPr>
              <p:custDataLst>
                <p:tags r:id="rId18"/>
              </p:custDataLst>
            </p:nvPr>
          </p:nvSpPr>
          <p:spPr>
            <a:xfrm>
              <a:off x="779462" y="21590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总课程名称的的的的的</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grpSp>
      <p:sp>
        <p:nvSpPr>
          <p:cNvPr id="8" name="目录页_目录条目区1"/>
          <p:cNvSpPr txBox="1"/>
          <p:nvPr>
            <p:custDataLst>
              <p:tags r:id="rId7"/>
            </p:custDataLst>
          </p:nvPr>
        </p:nvSpPr>
        <p:spPr>
          <a:xfrm>
            <a:off x="1635760" y="3491230"/>
            <a:ext cx="1901190" cy="830997"/>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 </a:t>
            </a:r>
          </a:p>
        </p:txBody>
      </p:sp>
      <p:sp>
        <p:nvSpPr>
          <p:cNvPr id="10" name="目录页_目录内容区1"/>
          <p:cNvSpPr txBox="1"/>
          <p:nvPr>
            <p:custDataLst>
              <p:tags r:id="rId8"/>
            </p:custDataLst>
          </p:nvPr>
        </p:nvSpPr>
        <p:spPr>
          <a:xfrm>
            <a:off x="164211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3" name="目录页_目录条目区2"/>
          <p:cNvSpPr txBox="1"/>
          <p:nvPr>
            <p:custDataLst>
              <p:tags r:id="rId9"/>
            </p:custDataLst>
          </p:nvPr>
        </p:nvSpPr>
        <p:spPr>
          <a:xfrm>
            <a:off x="394906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5" name="目录页_目录内容区2"/>
          <p:cNvSpPr txBox="1"/>
          <p:nvPr>
            <p:custDataLst>
              <p:tags r:id="rId10"/>
            </p:custDataLst>
          </p:nvPr>
        </p:nvSpPr>
        <p:spPr>
          <a:xfrm>
            <a:off x="395541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7" name="目录页_目录条目区3"/>
          <p:cNvSpPr txBox="1"/>
          <p:nvPr>
            <p:custDataLst>
              <p:tags r:id="rId11"/>
            </p:custDataLst>
          </p:nvPr>
        </p:nvSpPr>
        <p:spPr>
          <a:xfrm>
            <a:off x="6262370"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8" name="目录页_目录内容区3"/>
          <p:cNvSpPr txBox="1"/>
          <p:nvPr>
            <p:custDataLst>
              <p:tags r:id="rId12"/>
            </p:custDataLst>
          </p:nvPr>
        </p:nvSpPr>
        <p:spPr>
          <a:xfrm>
            <a:off x="626872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20" name="目录页_目录条目区4"/>
          <p:cNvSpPr txBox="1"/>
          <p:nvPr>
            <p:custDataLst>
              <p:tags r:id="rId13"/>
            </p:custDataLst>
          </p:nvPr>
        </p:nvSpPr>
        <p:spPr>
          <a:xfrm>
            <a:off x="857567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21" name="目录页_目录内容区4"/>
          <p:cNvSpPr txBox="1"/>
          <p:nvPr>
            <p:custDataLst>
              <p:tags r:id="rId14"/>
            </p:custDataLst>
          </p:nvPr>
        </p:nvSpPr>
        <p:spPr>
          <a:xfrm>
            <a:off x="858202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1"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4" name="图片 33" descr="C:/Users/符/Desktop/大学PPT/PPT9/2-2.png2-2"/>
          <p:cNvPicPr>
            <a:picLocks noChangeAspect="1"/>
          </p:cNvPicPr>
          <p:nvPr>
            <p:custDataLst>
              <p:tags r:id="rId16"/>
            </p:custDataLst>
          </p:nvPr>
        </p:nvPicPr>
        <p:blipFill>
          <a:blip r:embed="rId22"/>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17"/>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1"/>
          <a:srcRect/>
          <a:stretch>
            <a:fillRect/>
          </a:stretch>
        </p:blipFill>
        <p:spPr>
          <a:xfrm>
            <a:off x="0" y="3810"/>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044950" y="1168400"/>
            <a:ext cx="4064000" cy="614045"/>
          </a:xfrm>
          <a:prstGeom prst="rect">
            <a:avLst/>
          </a:prstGeom>
          <a:noFill/>
          <a:ln>
            <a:noFill/>
          </a:ln>
        </p:spPr>
        <p:txBody>
          <a:bodyPr wrap="square" rtlCol="0">
            <a:spAutoFit/>
          </a:bodyPr>
          <a:lstStyle/>
          <a:p>
            <a:pPr algn="ctr"/>
            <a:r>
              <a:rPr lang="zh-CN" altLang="en-US" sz="3400">
                <a:ln w="12700" cap="rnd">
                  <a:noFill/>
                </a:ln>
                <a:solidFill>
                  <a:srgbClr val="0036AB"/>
                </a:solidFill>
                <a:latin typeface="思源黑体 CN Medium" panose="020B0600000000000000" charset="-122"/>
                <a:ea typeface="思源黑体 CN Medium" panose="020B0600000000000000" charset="-122"/>
              </a:rPr>
              <a:t>目</a:t>
            </a:r>
            <a:r>
              <a:rPr lang="en-US" altLang="zh-CN" sz="3400">
                <a:ln w="12700" cap="rnd">
                  <a:noFill/>
                </a:ln>
                <a:solidFill>
                  <a:srgbClr val="0036AB"/>
                </a:solidFill>
                <a:latin typeface="思源黑体 CN Medium" panose="020B0600000000000000" charset="-122"/>
                <a:ea typeface="思源黑体 CN Medium" panose="020B0600000000000000" charset="-122"/>
              </a:rPr>
              <a:t>   </a:t>
            </a:r>
            <a:r>
              <a:rPr lang="zh-CN" altLang="en-US" sz="3400">
                <a:ln w="12700" cap="rnd">
                  <a:noFill/>
                </a:ln>
                <a:solidFill>
                  <a:srgbClr val="0036AB"/>
                </a:solidFill>
                <a:latin typeface="思源黑体 CN Medium" panose="020B0600000000000000" charset="-122"/>
                <a:ea typeface="思源黑体 CN Medium" panose="020B0600000000000000" charset="-122"/>
              </a:rPr>
              <a:t>录</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2"/>
            </p:custDataLst>
          </p:nvPr>
        </p:nvSpPr>
        <p:spPr>
          <a:xfrm rot="16200000">
            <a:off x="7139305" y="2153920"/>
            <a:ext cx="857250" cy="2172335"/>
          </a:xfrm>
          <a:prstGeom prst="roundRect">
            <a:avLst>
              <a:gd name="adj" fmla="val 23592"/>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圆角矩形 21"/>
          <p:cNvSpPr/>
          <p:nvPr/>
        </p:nvSpPr>
        <p:spPr>
          <a:xfrm rot="16200000">
            <a:off x="8404860" y="1705610"/>
            <a:ext cx="857250" cy="3068955"/>
          </a:xfrm>
          <a:prstGeom prst="roundRect">
            <a:avLst>
              <a:gd name="adj" fmla="val 0"/>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644144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a:t>
            </a:r>
          </a:p>
        </p:txBody>
      </p:sp>
      <p:sp>
        <p:nvSpPr>
          <p:cNvPr id="29" name="文本框 28"/>
          <p:cNvSpPr txBox="1"/>
          <p:nvPr>
            <p:custDataLst>
              <p:tags r:id="rId4"/>
            </p:custDataLst>
          </p:nvPr>
        </p:nvSpPr>
        <p:spPr>
          <a:xfrm>
            <a:off x="683260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30" name="文本框 29"/>
          <p:cNvSpPr txBox="1"/>
          <p:nvPr>
            <p:custDataLst>
              <p:tags r:id="rId5"/>
            </p:custDataLst>
          </p:nvPr>
        </p:nvSpPr>
        <p:spPr>
          <a:xfrm>
            <a:off x="703897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7" name="文本框 46"/>
          <p:cNvSpPr txBox="1"/>
          <p:nvPr>
            <p:custDataLst>
              <p:tags r:id="rId6"/>
            </p:custDataLst>
          </p:nvPr>
        </p:nvSpPr>
        <p:spPr>
          <a:xfrm>
            <a:off x="1604010" y="2797175"/>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50" name="文本框 49"/>
          <p:cNvSpPr txBox="1"/>
          <p:nvPr>
            <p:custDataLst>
              <p:tags r:id="rId7"/>
            </p:custDataLst>
          </p:nvPr>
        </p:nvSpPr>
        <p:spPr>
          <a:xfrm>
            <a:off x="1960880" y="286004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1" name="文本框 50"/>
          <p:cNvSpPr txBox="1"/>
          <p:nvPr>
            <p:custDataLst>
              <p:tags r:id="rId8"/>
            </p:custDataLst>
          </p:nvPr>
        </p:nvSpPr>
        <p:spPr>
          <a:xfrm>
            <a:off x="2167255" y="3237865"/>
            <a:ext cx="3230880" cy="36322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8" name="文本框 47"/>
          <p:cNvSpPr txBox="1"/>
          <p:nvPr>
            <p:custDataLst>
              <p:tags r:id="rId9"/>
            </p:custDataLst>
          </p:nvPr>
        </p:nvSpPr>
        <p:spPr>
          <a:xfrm>
            <a:off x="153162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53" name="文本框 52"/>
          <p:cNvSpPr txBox="1"/>
          <p:nvPr>
            <p:custDataLst>
              <p:tags r:id="rId10"/>
            </p:custDataLst>
          </p:nvPr>
        </p:nvSpPr>
        <p:spPr>
          <a:xfrm>
            <a:off x="196723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4" name="文本框 53"/>
          <p:cNvSpPr txBox="1"/>
          <p:nvPr>
            <p:custDataLst>
              <p:tags r:id="rId11"/>
            </p:custDataLst>
          </p:nvPr>
        </p:nvSpPr>
        <p:spPr>
          <a:xfrm>
            <a:off x="217360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8" name="文本框 7"/>
          <p:cNvSpPr txBox="1"/>
          <p:nvPr>
            <p:custDataLst>
              <p:tags r:id="rId12"/>
            </p:custDataLst>
          </p:nvPr>
        </p:nvSpPr>
        <p:spPr>
          <a:xfrm>
            <a:off x="6844030" y="288226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10" name="文本框 9"/>
          <p:cNvSpPr txBox="1"/>
          <p:nvPr>
            <p:custDataLst>
              <p:tags r:id="rId13"/>
            </p:custDataLst>
          </p:nvPr>
        </p:nvSpPr>
        <p:spPr>
          <a:xfrm>
            <a:off x="6980555" y="3260090"/>
            <a:ext cx="3230880" cy="31877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7" name="文本框 6"/>
          <p:cNvSpPr txBox="1"/>
          <p:nvPr>
            <p:custDataLst>
              <p:tags r:id="rId14"/>
            </p:custDataLst>
          </p:nvPr>
        </p:nvSpPr>
        <p:spPr>
          <a:xfrm>
            <a:off x="6513830" y="2819400"/>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pic>
        <p:nvPicPr>
          <p:cNvPr id="45" name="图片 44" descr="C:/Users/符/Desktop/大学PPT/PPT9/3-1.png3-1"/>
          <p:cNvPicPr>
            <a:picLocks noChangeAspect="1"/>
          </p:cNvPicPr>
          <p:nvPr>
            <p:custDataLst>
              <p:tags r:id="rId15"/>
            </p:custDataLst>
          </p:nvPr>
        </p:nvPicPr>
        <p:blipFill>
          <a:blip r:embed="rId22"/>
          <a:srcRect/>
          <a:stretch>
            <a:fillRect/>
          </a:stretch>
        </p:blipFill>
        <p:spPr>
          <a:xfrm>
            <a:off x="745490" y="124460"/>
            <a:ext cx="3203575" cy="533400"/>
          </a:xfrm>
          <a:prstGeom prst="rect">
            <a:avLst/>
          </a:prstGeom>
        </p:spPr>
      </p:pic>
      <p:sp>
        <p:nvSpPr>
          <p:cNvPr id="46" name="文本框 45"/>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49" name="文本框 48"/>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6" name="图片 55" descr="C:/Users/符/Desktop/大学PPT/PPT9/2-2.png2-2"/>
          <p:cNvPicPr>
            <a:picLocks noChangeAspect="1"/>
          </p:cNvPicPr>
          <p:nvPr>
            <p:custDataLst>
              <p:tags r:id="rId18"/>
            </p:custDataLst>
          </p:nvPr>
        </p:nvPicPr>
        <p:blipFill>
          <a:blip r:embed="rId23"/>
          <a:srcRect t="-3246" b="-6144"/>
          <a:stretch>
            <a:fillRect/>
          </a:stretch>
        </p:blipFill>
        <p:spPr>
          <a:xfrm>
            <a:off x="10890885" y="335280"/>
            <a:ext cx="1298575" cy="958850"/>
          </a:xfrm>
          <a:prstGeom prst="rect">
            <a:avLst/>
          </a:prstGeom>
        </p:spPr>
      </p:pic>
      <p:pic>
        <p:nvPicPr>
          <p:cNvPr id="57" name="图片 56" descr="11-2"/>
          <p:cNvPicPr>
            <a:picLocks noChangeAspect="1"/>
          </p:cNvPicPr>
          <p:nvPr>
            <p:custDataLst>
              <p:tags r:id="rId19"/>
            </p:custDataLst>
          </p:nvPr>
        </p:nvPicPr>
        <p:blipFill>
          <a:blip r:embed="rId24"/>
          <a:stretch>
            <a:fillRect/>
          </a:stretch>
        </p:blipFill>
        <p:spPr>
          <a:xfrm>
            <a:off x="11000105" y="400050"/>
            <a:ext cx="798830" cy="7988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9"/>
          <a:srcRect/>
          <a:stretch>
            <a:fillRect/>
          </a:stretch>
        </p:blipFill>
        <p:spPr>
          <a:xfrm>
            <a:off x="-2540" y="-8255"/>
            <a:ext cx="12192000" cy="6856095"/>
          </a:xfrm>
          <a:prstGeom prst="rect">
            <a:avLst/>
          </a:prstGeom>
        </p:spPr>
      </p:pic>
      <p:sp>
        <p:nvSpPr>
          <p:cNvPr id="37" name="圆角矩形 36"/>
          <p:cNvSpPr/>
          <p:nvPr>
            <p:custDataLst>
              <p:tags r:id="rId1"/>
            </p:custDataLst>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5-2"/>
          <p:cNvPicPr>
            <a:picLocks noChangeAspect="1"/>
          </p:cNvPicPr>
          <p:nvPr/>
        </p:nvPicPr>
        <p:blipFill>
          <a:blip r:embed="rId20"/>
          <a:stretch>
            <a:fillRect/>
          </a:stretch>
        </p:blipFill>
        <p:spPr>
          <a:xfrm>
            <a:off x="7872095" y="638810"/>
            <a:ext cx="3803650" cy="6209030"/>
          </a:xfrm>
          <a:prstGeom prst="rect">
            <a:avLst/>
          </a:prstGeom>
        </p:spPr>
      </p:pic>
      <p:sp>
        <p:nvSpPr>
          <p:cNvPr id="13" name="文本框 12"/>
          <p:cNvSpPr txBox="1"/>
          <p:nvPr>
            <p:custDataLst>
              <p:tags r:id="rId2"/>
            </p:custDataLst>
          </p:nvPr>
        </p:nvSpPr>
        <p:spPr>
          <a:xfrm>
            <a:off x="2416175" y="135699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sp>
        <p:nvSpPr>
          <p:cNvPr id="19" name="圆角矩形 18"/>
          <p:cNvSpPr/>
          <p:nvPr>
            <p:custDataLst>
              <p:tags r:id="rId3"/>
            </p:custDataLst>
          </p:nvPr>
        </p:nvSpPr>
        <p:spPr>
          <a:xfrm rot="16200000">
            <a:off x="4016375" y="-4762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custDataLst>
              <p:tags r:id="rId4"/>
            </p:custDataLst>
          </p:nvPr>
        </p:nvCxnSpPr>
        <p:spPr>
          <a:xfrm>
            <a:off x="2636838" y="1837055"/>
            <a:ext cx="3096895"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5"/>
            </p:custDataLst>
          </p:nvPr>
        </p:nvSpPr>
        <p:spPr>
          <a:xfrm>
            <a:off x="977265" y="2945130"/>
            <a:ext cx="5754370" cy="89662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a:t>
            </a:r>
            <a:endParaRPr lang="zh-CN" altLang="en-US" sz="220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200">
              <a:ln w="12700" cap="rnd">
                <a:noFill/>
              </a:ln>
              <a:solidFill>
                <a:srgbClr val="342C2A"/>
              </a:solidFill>
              <a:latin typeface="思源黑体 CN Regular" panose="020B0500000000000000" charset="-122"/>
              <a:ea typeface="思源黑体 CN Regular" panose="020B0500000000000000" charset="-122"/>
            </a:endParaRPr>
          </a:p>
        </p:txBody>
      </p:sp>
      <p:sp>
        <p:nvSpPr>
          <p:cNvPr id="18" name="文本框 17"/>
          <p:cNvSpPr txBox="1"/>
          <p:nvPr>
            <p:custDataLst>
              <p:tags r:id="rId6"/>
            </p:custDataLst>
          </p:nvPr>
        </p:nvSpPr>
        <p:spPr>
          <a:xfrm>
            <a:off x="1271270" y="2362200"/>
            <a:ext cx="494474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0" name="椭圆 19"/>
          <p:cNvSpPr/>
          <p:nvPr/>
        </p:nvSpPr>
        <p:spPr>
          <a:xfrm>
            <a:off x="1391920" y="515239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custDataLst>
              <p:tags r:id="rId7"/>
            </p:custDataLst>
          </p:nvPr>
        </p:nvSpPr>
        <p:spPr>
          <a:xfrm>
            <a:off x="1391920" y="439801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custDataLst>
              <p:tags r:id="rId8"/>
            </p:custDataLst>
          </p:nvPr>
        </p:nvSpPr>
        <p:spPr>
          <a:xfrm>
            <a:off x="1391920" y="25387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文本框 30"/>
          <p:cNvSpPr txBox="1"/>
          <p:nvPr>
            <p:custDataLst>
              <p:tags r:id="rId9"/>
            </p:custDataLst>
          </p:nvPr>
        </p:nvSpPr>
        <p:spPr>
          <a:xfrm>
            <a:off x="1118870" y="4140200"/>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文字内容文字内容文字内容文字内容文</a:t>
            </a:r>
          </a:p>
        </p:txBody>
      </p:sp>
      <p:sp>
        <p:nvSpPr>
          <p:cNvPr id="32" name="文本框 31"/>
          <p:cNvSpPr txBox="1"/>
          <p:nvPr>
            <p:custDataLst>
              <p:tags r:id="rId10"/>
            </p:custDataLst>
          </p:nvPr>
        </p:nvSpPr>
        <p:spPr>
          <a:xfrm>
            <a:off x="979805" y="4892675"/>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sp>
        <p:nvSpPr>
          <p:cNvPr id="33" name="椭圆 32"/>
          <p:cNvSpPr/>
          <p:nvPr>
            <p:custDataLst>
              <p:tags r:id="rId11"/>
            </p:custDataLst>
          </p:nvPr>
        </p:nvSpPr>
        <p:spPr>
          <a:xfrm>
            <a:off x="1391920" y="32137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9" name="图片 58" descr="C:/Users/符/Desktop/大学PPT/PPT9/3-1.png3-1"/>
          <p:cNvPicPr>
            <a:picLocks noChangeAspect="1"/>
          </p:cNvPicPr>
          <p:nvPr>
            <p:custDataLst>
              <p:tags r:id="rId12"/>
            </p:custDataLst>
          </p:nvPr>
        </p:nvPicPr>
        <p:blipFill>
          <a:blip r:embed="rId21"/>
          <a:srcRect/>
          <a:stretch>
            <a:fillRect/>
          </a:stretch>
        </p:blipFill>
        <p:spPr>
          <a:xfrm>
            <a:off x="745490" y="124460"/>
            <a:ext cx="3203575" cy="533400"/>
          </a:xfrm>
          <a:prstGeom prst="rect">
            <a:avLst/>
          </a:prstGeom>
        </p:spPr>
      </p:pic>
      <p:sp>
        <p:nvSpPr>
          <p:cNvPr id="60" name="文本框 59"/>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1" name="文本框 60"/>
          <p:cNvSpPr txBox="1"/>
          <p:nvPr>
            <p:custDataLst>
              <p:tags r:id="rId1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2" name="图片 61" descr="C:/Users/符/Desktop/大学PPT/PPT9/2-2.png2-2"/>
          <p:cNvPicPr>
            <a:picLocks noChangeAspect="1"/>
          </p:cNvPicPr>
          <p:nvPr>
            <p:custDataLst>
              <p:tags r:id="rId15"/>
            </p:custDataLst>
          </p:nvPr>
        </p:nvPicPr>
        <p:blipFill>
          <a:blip r:embed="rId22"/>
          <a:srcRect t="-3246" b="-6144"/>
          <a:stretch>
            <a:fillRect/>
          </a:stretch>
        </p:blipFill>
        <p:spPr>
          <a:xfrm>
            <a:off x="10890885" y="335280"/>
            <a:ext cx="1298575" cy="958850"/>
          </a:xfrm>
          <a:prstGeom prst="rect">
            <a:avLst/>
          </a:prstGeom>
        </p:spPr>
      </p:pic>
      <p:pic>
        <p:nvPicPr>
          <p:cNvPr id="63" name="图片 62" descr="11-2"/>
          <p:cNvPicPr>
            <a:picLocks noChangeAspect="1"/>
          </p:cNvPicPr>
          <p:nvPr>
            <p:custDataLst>
              <p:tags r:id="rId16"/>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4"/>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699770" y="744855"/>
            <a:ext cx="926147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873885" y="2243138"/>
            <a:ext cx="104400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22" name="圆角矩形 21"/>
          <p:cNvSpPr/>
          <p:nvPr/>
        </p:nvSpPr>
        <p:spPr>
          <a:xfrm>
            <a:off x="3836670" y="3226435"/>
            <a:ext cx="2605405"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3836670" y="2323465"/>
            <a:ext cx="2605405"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626670"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7389495"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8" name="文本框 7"/>
          <p:cNvSpPr txBox="1"/>
          <p:nvPr>
            <p:custDataLst>
              <p:tags r:id="rId6"/>
            </p:custDataLst>
          </p:nvPr>
        </p:nvSpPr>
        <p:spPr>
          <a:xfrm>
            <a:off x="1273810"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10" name="文本框 9"/>
          <p:cNvSpPr txBox="1"/>
          <p:nvPr>
            <p:custDataLst>
              <p:tags r:id="rId7"/>
            </p:custDataLst>
          </p:nvPr>
        </p:nvSpPr>
        <p:spPr>
          <a:xfrm>
            <a:off x="1353820"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sp>
        <p:nvSpPr>
          <p:cNvPr id="11" name="文本框 10"/>
          <p:cNvSpPr txBox="1"/>
          <p:nvPr>
            <p:custDataLst>
              <p:tags r:id="rId8"/>
            </p:custDataLst>
          </p:nvPr>
        </p:nvSpPr>
        <p:spPr>
          <a:xfrm>
            <a:off x="4219893" y="1369695"/>
            <a:ext cx="2221230" cy="460375"/>
          </a:xfrm>
          <a:prstGeom prst="rect">
            <a:avLst/>
          </a:prstGeom>
          <a:noFill/>
          <a:ln>
            <a:noFill/>
          </a:ln>
        </p:spPr>
        <p:txBody>
          <a:bodyPr wrap="square" rtlCol="0">
            <a:spAutoFit/>
          </a:bodyPr>
          <a:lstStyle/>
          <a:p>
            <a:pPr algn="dist"/>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cxnSp>
        <p:nvCxnSpPr>
          <p:cNvPr id="26" name="直接连接符 25"/>
          <p:cNvCxnSpPr/>
          <p:nvPr>
            <p:custDataLst>
              <p:tags r:id="rId9"/>
            </p:custDataLst>
          </p:nvPr>
        </p:nvCxnSpPr>
        <p:spPr>
          <a:xfrm>
            <a:off x="1536383" y="1843405"/>
            <a:ext cx="7642860"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8" name="文本框 27"/>
          <p:cNvSpPr txBox="1"/>
          <p:nvPr>
            <p:custDataLst>
              <p:tags r:id="rId10"/>
            </p:custDataLst>
          </p:nvPr>
        </p:nvSpPr>
        <p:spPr>
          <a:xfrm>
            <a:off x="4025900"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29" name="文本框 28"/>
          <p:cNvSpPr txBox="1"/>
          <p:nvPr>
            <p:custDataLst>
              <p:tags r:id="rId11"/>
            </p:custDataLst>
          </p:nvPr>
        </p:nvSpPr>
        <p:spPr>
          <a:xfrm>
            <a:off x="4104005"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sp>
        <p:nvSpPr>
          <p:cNvPr id="31" name="文本框 30"/>
          <p:cNvSpPr txBox="1"/>
          <p:nvPr>
            <p:custDataLst>
              <p:tags r:id="rId12"/>
            </p:custDataLst>
          </p:nvPr>
        </p:nvSpPr>
        <p:spPr>
          <a:xfrm>
            <a:off x="6782435"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32" name="文本框 31"/>
          <p:cNvSpPr txBox="1"/>
          <p:nvPr>
            <p:custDataLst>
              <p:tags r:id="rId13"/>
            </p:custDataLst>
          </p:nvPr>
        </p:nvSpPr>
        <p:spPr>
          <a:xfrm>
            <a:off x="6860540"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cxnSp>
        <p:nvCxnSpPr>
          <p:cNvPr id="34" name="直接连接符 33"/>
          <p:cNvCxnSpPr/>
          <p:nvPr>
            <p:custDataLst>
              <p:tags r:id="rId14"/>
            </p:custDataLst>
          </p:nvPr>
        </p:nvCxnSpPr>
        <p:spPr>
          <a:xfrm flipV="1">
            <a:off x="376269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15"/>
            </p:custDataLst>
          </p:nvPr>
        </p:nvCxnSpPr>
        <p:spPr>
          <a:xfrm flipV="1">
            <a:off x="652367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pic>
        <p:nvPicPr>
          <p:cNvPr id="42" name="图片 41" descr="C:/Users/符/Desktop/大学PPT/PPT9/8-1.png8-1"/>
          <p:cNvPicPr>
            <a:picLocks noChangeAspect="1"/>
          </p:cNvPicPr>
          <p:nvPr>
            <p:custDataLst>
              <p:tags r:id="rId16"/>
            </p:custDataLst>
          </p:nvPr>
        </p:nvPicPr>
        <p:blipFill>
          <a:blip r:embed="rId25"/>
          <a:srcRect/>
          <a:stretch>
            <a:fillRect/>
          </a:stretch>
        </p:blipFill>
        <p:spPr>
          <a:xfrm>
            <a:off x="9192260" y="2131695"/>
            <a:ext cx="2386330" cy="2386330"/>
          </a:xfrm>
          <a:prstGeom prst="rect">
            <a:avLst/>
          </a:prstGeom>
        </p:spPr>
      </p:pic>
      <p:sp>
        <p:nvSpPr>
          <p:cNvPr id="43" name="任意多边形 42"/>
          <p:cNvSpPr/>
          <p:nvPr>
            <p:custDataLst>
              <p:tags r:id="rId17"/>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6"/>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5" name="图片 64" descr="C:/Users/符/Desktop/大学PPT/PPT9/3-1.png3-1"/>
          <p:cNvPicPr>
            <a:picLocks noChangeAspect="1"/>
          </p:cNvPicPr>
          <p:nvPr>
            <p:custDataLst>
              <p:tags r:id="rId18"/>
            </p:custDataLst>
          </p:nvPr>
        </p:nvPicPr>
        <p:blipFill>
          <a:blip r:embed="rId27"/>
          <a:srcRect/>
          <a:stretch>
            <a:fillRect/>
          </a:stretch>
        </p:blipFill>
        <p:spPr>
          <a:xfrm>
            <a:off x="745490" y="124460"/>
            <a:ext cx="3203575" cy="533400"/>
          </a:xfrm>
          <a:prstGeom prst="rect">
            <a:avLst/>
          </a:prstGeom>
        </p:spPr>
      </p:pic>
      <p:sp>
        <p:nvSpPr>
          <p:cNvPr id="66" name="文本框 65"/>
          <p:cNvSpPr txBox="1"/>
          <p:nvPr>
            <p:custDataLst>
              <p:tags r:id="rId1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7" name="文本框 66"/>
          <p:cNvSpPr txBox="1"/>
          <p:nvPr>
            <p:custDataLst>
              <p:tags r:id="rId20"/>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8" name="图片 67" descr="C:/Users/符/Desktop/大学PPT/PPT9/2-2.png2-2"/>
          <p:cNvPicPr>
            <a:picLocks noChangeAspect="1"/>
          </p:cNvPicPr>
          <p:nvPr>
            <p:custDataLst>
              <p:tags r:id="rId21"/>
            </p:custDataLst>
          </p:nvPr>
        </p:nvPicPr>
        <p:blipFill>
          <a:blip r:embed="rId28"/>
          <a:srcRect t="-3246" b="-6144"/>
          <a:stretch>
            <a:fillRect/>
          </a:stretch>
        </p:blipFill>
        <p:spPr>
          <a:xfrm>
            <a:off x="10890885" y="335280"/>
            <a:ext cx="1298575" cy="958850"/>
          </a:xfrm>
          <a:prstGeom prst="rect">
            <a:avLst/>
          </a:prstGeom>
        </p:spPr>
      </p:pic>
      <p:pic>
        <p:nvPicPr>
          <p:cNvPr id="69" name="图片 68" descr="11-2"/>
          <p:cNvPicPr>
            <a:picLocks noChangeAspect="1"/>
          </p:cNvPicPr>
          <p:nvPr>
            <p:custDataLst>
              <p:tags r:id="rId22"/>
            </p:custDataLst>
          </p:nvPr>
        </p:nvPicPr>
        <p:blipFill>
          <a:blip r:embed="rId29"/>
          <a:stretch>
            <a:fillRect/>
          </a:stretch>
        </p:blipFill>
        <p:spPr>
          <a:xfrm>
            <a:off x="11000105" y="400050"/>
            <a:ext cx="798830" cy="79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6"/>
          <a:srcRect l="10" r="10"/>
          <a:stretch>
            <a:fillRect/>
          </a:stretch>
        </p:blipFill>
        <p:spPr>
          <a:xfrm>
            <a:off x="0" y="0"/>
            <a:ext cx="12189460" cy="6858000"/>
          </a:xfrm>
          <a:prstGeom prst="rect">
            <a:avLst/>
          </a:prstGeom>
        </p:spPr>
      </p:pic>
      <p:pic>
        <p:nvPicPr>
          <p:cNvPr id="47" name="图片 46"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7" name="图文页4_内容区">
            <a:extLst>
              <a:ext uri="{FF2B5EF4-FFF2-40B4-BE49-F238E27FC236}">
                <a16:creationId xmlns:a16="http://schemas.microsoft.com/office/drawing/2014/main" id="{08AB7ACC-F61A-947E-E2BD-30B5FE14EFDD}"/>
              </a:ext>
            </a:extLst>
          </p:cNvPr>
          <p:cNvGrpSpPr/>
          <p:nvPr/>
        </p:nvGrpSpPr>
        <p:grpSpPr>
          <a:xfrm>
            <a:off x="699770" y="744855"/>
            <a:ext cx="9261475" cy="5141595"/>
            <a:chOff x="699770" y="744855"/>
            <a:chExt cx="9261475" cy="5141595"/>
          </a:xfrm>
        </p:grpSpPr>
        <p:sp>
          <p:nvSpPr>
            <p:cNvPr id="2" name="背景"/>
            <p:cNvSpPr/>
            <p:nvPr>
              <p:custDataLst>
                <p:tags r:id="rId8"/>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图文页4_文字内容区"/>
            <p:cNvSpPr/>
            <p:nvPr/>
          </p:nvSpPr>
          <p:spPr>
            <a:xfrm>
              <a:off x="1704967" y="3074470"/>
              <a:ext cx="6906259" cy="2570479"/>
            </a:xfrm>
            <a:prstGeom prst="rect">
              <a:avLst/>
            </a:prstGeom>
          </p:spPr>
          <p:txBody>
            <a:bodyPr vert="horz" wrap="square" lIns="0" tIns="0" rIns="0" bIns="0"/>
            <a:lstStyle/>
            <a:p>
              <a:pPr marL="2087245" algn="l" rtl="0" eaLnBrk="0">
                <a:lnSpc>
                  <a:spcPct val="79000"/>
                </a:lnSpc>
                <a:spcBef>
                  <a:spcPts val="1150"/>
                </a:spcBef>
              </a:pPr>
              <a:r>
                <a:rPr sz="9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①                                                                                     </a:t>
              </a:r>
              <a:r>
                <a:rPr sz="9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②</a:t>
              </a:r>
              <a:endParaRPr lang="en-US" altLang="en-US" sz="900" dirty="0"/>
            </a:p>
            <a:p>
              <a:pPr marL="523875" algn="l" rtl="0" eaLnBrk="0">
                <a:lnSpc>
                  <a:spcPct val="89000"/>
                </a:lnSpc>
                <a:spcBef>
                  <a:spcPts val="135"/>
                </a:spcBef>
              </a:pPr>
              <a:r>
                <a:rPr sz="2000" b="1" kern="0" spc="9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字内容文字内容</a:t>
              </a:r>
              <a:r>
                <a:rPr sz="2000" b="1"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a:t>
              </a:r>
              <a:endParaRPr lang="en-US" altLang="en-US" sz="2000" dirty="0">
                <a:latin typeface="思源黑体 CN Regular" panose="020B0500000000000000" charset="-122"/>
                <a:ea typeface="思源黑体 CN Regular" panose="020B0500000000000000" charset="-122"/>
              </a:endParaRPr>
            </a:p>
            <a:p>
              <a:pPr marL="30480" algn="l" rtl="0" eaLnBrk="0">
                <a:lnSpc>
                  <a:spcPct val="87000"/>
                </a:lnSpc>
                <a:spcBef>
                  <a:spcPts val="1245"/>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内容文字内容文字内容文字内容文字内容文字</a:t>
              </a:r>
              <a:r>
                <a:rPr sz="2000" kern="0" spc="7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a:t>
              </a:r>
              <a:endParaRPr lang="en-US" altLang="en-US" sz="2000" dirty="0">
                <a:latin typeface="思源黑体 CN Regular" panose="020B0500000000000000" charset="-122"/>
                <a:ea typeface="思源黑体 CN Regular" panose="020B0500000000000000" charset="-122"/>
              </a:endParaRPr>
            </a:p>
            <a:p>
              <a:pPr marL="14605" algn="l" rtl="0" eaLnBrk="0">
                <a:lnSpc>
                  <a:spcPct val="87000"/>
                </a:lnSpc>
                <a:spcBef>
                  <a:spcPts val="1235"/>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文字内容文字内容文字内字内字内字内文文字内容文字内容</a:t>
              </a:r>
              <a:endParaRPr lang="en-US" altLang="en-US" sz="2000" dirty="0">
                <a:latin typeface="思源黑体 CN Regular" panose="020B0500000000000000" charset="-122"/>
                <a:ea typeface="思源黑体 CN Regular" panose="020B0500000000000000" charset="-122"/>
              </a:endParaRPr>
            </a:p>
            <a:p>
              <a:pPr marL="4787265" algn="l" rtl="0" eaLnBrk="0">
                <a:lnSpc>
                  <a:spcPct val="79000"/>
                </a:lnSpc>
                <a:spcBef>
                  <a:spcPts val="250"/>
                </a:spcBef>
              </a:pPr>
              <a:r>
                <a:rPr sz="900" kern="0" spc="-1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③</a:t>
              </a:r>
              <a:endParaRPr lang="en-US" altLang="en-US" sz="900" dirty="0">
                <a:latin typeface="思源黑体 CN Regular" panose="020B0500000000000000" charset="-122"/>
                <a:ea typeface="思源黑体 CN Regular" panose="020B0500000000000000" charset="-122"/>
              </a:endParaRPr>
            </a:p>
            <a:p>
              <a:pPr marL="30480" algn="l" rtl="0" eaLnBrk="0">
                <a:lnSpc>
                  <a:spcPct val="87000"/>
                </a:lnSpc>
                <a:spcBef>
                  <a:spcPts val="140"/>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内字内字内文字内字内字内字内文字内容</a:t>
              </a:r>
              <a:r>
                <a:rPr sz="2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文字</a:t>
              </a: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a:t>
              </a:r>
            </a:p>
            <a:p>
              <a:pPr marL="2593340" algn="l" rtl="0" eaLnBrk="0">
                <a:lnSpc>
                  <a:spcPct val="76000"/>
                </a:lnSpc>
                <a:spcBef>
                  <a:spcPts val="460"/>
                </a:spcBef>
              </a:pPr>
              <a:r>
                <a:rPr sz="9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④</a:t>
              </a:r>
              <a:endParaRPr lang="en-US" altLang="en-US" sz="900" dirty="0"/>
            </a:p>
            <a:p>
              <a:pPr marL="14605" algn="l" rtl="0" eaLnBrk="0">
                <a:lnSpc>
                  <a:spcPct val="85000"/>
                </a:lnSpc>
                <a:spcBef>
                  <a:spcPts val="5"/>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文字</a:t>
              </a:r>
              <a:r>
                <a:rPr sz="2000" u="sng" kern="0" spc="80" dirty="0">
                  <a:solidFill>
                    <a:schemeClr val="tx1">
                      <a:alpha val="100000"/>
                    </a:schemeClr>
                  </a:solidFill>
                  <a:latin typeface="微软雅黑" panose="020B0503020204020204" charset="-122"/>
                  <a:ea typeface="微软雅黑" panose="020B0503020204020204" charset="-122"/>
                  <a:cs typeface="微软雅黑" panose="020B0503020204020204" charset="-122"/>
                </a:rPr>
                <a:t>内容文字内容文字</a:t>
              </a: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a:t>
              </a:r>
              <a:endParaRPr lang="en-US" altLang="en-US" sz="2000" dirty="0"/>
            </a:p>
          </p:txBody>
        </p:sp>
        <p:grpSp>
          <p:nvGrpSpPr>
            <p:cNvPr id="6" name="图文页4_三级标题区">
              <a:extLst>
                <a:ext uri="{FF2B5EF4-FFF2-40B4-BE49-F238E27FC236}">
                  <a16:creationId xmlns:a16="http://schemas.microsoft.com/office/drawing/2014/main" id="{66EF0F56-CB53-0B70-7393-A3DC330DC8D0}"/>
                </a:ext>
              </a:extLst>
            </p:cNvPr>
            <p:cNvGrpSpPr/>
            <p:nvPr/>
          </p:nvGrpSpPr>
          <p:grpSpPr>
            <a:xfrm>
              <a:off x="1715135" y="2461260"/>
              <a:ext cx="3519805" cy="430887"/>
              <a:chOff x="1715135" y="2461260"/>
              <a:chExt cx="3519805" cy="430887"/>
            </a:xfrm>
          </p:grpSpPr>
          <p:sp>
            <p:nvSpPr>
              <p:cNvPr id="12" name="三级标题"/>
              <p:cNvSpPr txBox="1"/>
              <p:nvPr>
                <p:custDataLst>
                  <p:tags r:id="rId11"/>
                </p:custDataLst>
              </p:nvPr>
            </p:nvSpPr>
            <p:spPr>
              <a:xfrm>
                <a:off x="1737360" y="2461260"/>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三级标题</a:t>
                </a: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题题题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21" name="椭圆"/>
              <p:cNvGrpSpPr/>
              <p:nvPr/>
            </p:nvGrpSpPr>
            <p:grpSpPr>
              <a:xfrm>
                <a:off x="1715135" y="2595245"/>
                <a:ext cx="181610" cy="181610"/>
                <a:chOff x="2701" y="4087"/>
                <a:chExt cx="286" cy="286"/>
              </a:xfrm>
              <a:solidFill>
                <a:schemeClr val="tx2"/>
              </a:solidFill>
            </p:grpSpPr>
            <p:sp>
              <p:nvSpPr>
                <p:cNvPr id="7" name="椭圆 6"/>
                <p:cNvSpPr/>
                <p:nvPr>
                  <p:custDataLst>
                    <p:tags r:id="rId12"/>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3"/>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14"/>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6" name="图文页4_一二级标题区">
              <a:extLst>
                <a:ext uri="{FF2B5EF4-FFF2-40B4-BE49-F238E27FC236}">
                  <a16:creationId xmlns:a16="http://schemas.microsoft.com/office/drawing/2014/main" id="{7FD260A2-7A9D-7082-014F-2FCABB55DAC4}"/>
                </a:ext>
              </a:extLst>
            </p:cNvPr>
            <p:cNvGrpSpPr/>
            <p:nvPr/>
          </p:nvGrpSpPr>
          <p:grpSpPr>
            <a:xfrm>
              <a:off x="1270000" y="1033780"/>
              <a:ext cx="6559550" cy="1045210"/>
              <a:chOff x="1270000" y="1033780"/>
              <a:chExt cx="6559550" cy="1045210"/>
            </a:xfrm>
          </p:grpSpPr>
          <p:pic>
            <p:nvPicPr>
              <p:cNvPr id="5" name="背景" descr="C:/Users/符/Desktop/大学PPT/PPT9/9-1.png9-1"/>
              <p:cNvPicPr>
                <a:picLocks noChangeAspect="1"/>
              </p:cNvPicPr>
              <p:nvPr/>
            </p:nvPicPr>
            <p:blipFill>
              <a:blip r:embed="rId19"/>
              <a:srcRect/>
              <a:stretch>
                <a:fillRect/>
              </a:stretch>
            </p:blipFill>
            <p:spPr>
              <a:xfrm>
                <a:off x="1270000" y="1033780"/>
                <a:ext cx="6559550" cy="1045210"/>
              </a:xfrm>
              <a:prstGeom prst="rect">
                <a:avLst/>
              </a:prstGeom>
            </p:spPr>
          </p:pic>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二级标题题题题</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一级标题"/>
              <p:cNvSpPr txBox="1"/>
              <p:nvPr>
                <p:custDataLst>
                  <p:tags r:id="rId10"/>
                </p:custDataLst>
              </p:nvPr>
            </p:nvSpPr>
            <p:spPr>
              <a:xfrm>
                <a:off x="1391920" y="1052830"/>
                <a:ext cx="3124200" cy="46166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一级标题名称名称名</a:t>
                </a:r>
                <a:endPar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endParaRPr>
              </a:p>
            </p:txBody>
          </p:sp>
        </p:grpSp>
      </p:grpSp>
      <p:grpSp>
        <p:nvGrpSpPr>
          <p:cNvPr id="13" name="图文页4_总课程名称区">
            <a:extLst>
              <a:ext uri="{FF2B5EF4-FFF2-40B4-BE49-F238E27FC236}">
                <a16:creationId xmlns:a16="http://schemas.microsoft.com/office/drawing/2014/main" id="{C6E456A5-6AA4-40F5-CEAC-B7859FF1E990}"/>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6"/>
              </p:custDataLst>
            </p:nvPr>
          </p:nvPicPr>
          <p:blipFill>
            <a:blip r:embed="rId20"/>
            <a:srcRect/>
            <a:stretch>
              <a:fillRect/>
            </a:stretch>
          </p:blipFill>
          <p:spPr>
            <a:xfrm>
              <a:off x="745490" y="124460"/>
              <a:ext cx="3203575" cy="533400"/>
            </a:xfrm>
            <a:prstGeom prst="rect">
              <a:avLst/>
            </a:prstGeom>
          </p:spPr>
        </p:pic>
        <p:sp>
          <p:nvSpPr>
            <p:cNvPr id="14"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pic>
        <p:nvPicPr>
          <p:cNvPr id="42" name="图片 41" descr="C:/Users/符/Desktop/大学PPT/PPT9/8-1.png8-1"/>
          <p:cNvPicPr>
            <a:picLocks noChangeAspect="1"/>
          </p:cNvPicPr>
          <p:nvPr>
            <p:custDataLst>
              <p:tags r:id="rId3"/>
            </p:custDataLst>
          </p:nvPr>
        </p:nvPicPr>
        <p:blipFill>
          <a:blip r:embed="rId21"/>
          <a:srcRect/>
          <a:stretch>
            <a:fillRect/>
          </a:stretch>
        </p:blipFill>
        <p:spPr>
          <a:xfrm>
            <a:off x="9192260" y="2131695"/>
            <a:ext cx="2386330" cy="2386330"/>
          </a:xfrm>
          <a:prstGeom prst="rect">
            <a:avLst/>
          </a:prstGeom>
        </p:spPr>
      </p:pic>
      <p:sp>
        <p:nvSpPr>
          <p:cNvPr id="43" name="图文页4_图片区"/>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字幕"/>
          <p:cNvSpPr txBox="1"/>
          <p:nvPr>
            <p:custDataLst>
              <p:tags r:id="rId5"/>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2"/>
          <a:srcRect l="10" r="10"/>
          <a:stretch>
            <a:fillRect/>
          </a:stretch>
        </p:blipFill>
        <p:spPr>
          <a:xfrm>
            <a:off x="0" y="0"/>
            <a:ext cx="12189460" cy="6858000"/>
          </a:xfrm>
          <a:prstGeom prst="rect">
            <a:avLst/>
          </a:prstGeom>
        </p:spPr>
      </p:pic>
      <p:sp>
        <p:nvSpPr>
          <p:cNvPr id="2" name="圆角矩形 1"/>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1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1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1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18"/>
          <a:stretch>
            <a:fillRect/>
          </a:stretch>
        </p:blipFill>
        <p:spPr>
          <a:xfrm>
            <a:off x="11000105" y="400050"/>
            <a:ext cx="798830" cy="798830"/>
          </a:xfrm>
          <a:prstGeom prst="rect">
            <a:avLst/>
          </a:prstGeom>
        </p:spPr>
      </p:pic>
      <p:sp>
        <p:nvSpPr>
          <p:cNvPr id="10" name="圆角矩形 9"/>
          <p:cNvSpPr/>
          <p:nvPr/>
        </p:nvSpPr>
        <p:spPr>
          <a:xfrm>
            <a:off x="247967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1" name="圆角矩形 10"/>
          <p:cNvSpPr/>
          <p:nvPr/>
        </p:nvSpPr>
        <p:spPr>
          <a:xfrm>
            <a:off x="416623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2" name="圆角矩形 11"/>
          <p:cNvSpPr/>
          <p:nvPr/>
        </p:nvSpPr>
        <p:spPr>
          <a:xfrm>
            <a:off x="1520825" y="2969260"/>
            <a:ext cx="6724650"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3" name="textbox 66"/>
          <p:cNvSpPr/>
          <p:nvPr/>
        </p:nvSpPr>
        <p:spPr>
          <a:xfrm>
            <a:off x="1713865" y="3086735"/>
            <a:ext cx="6558915" cy="798830"/>
          </a:xfrm>
          <a:prstGeom prst="rect">
            <a:avLst/>
          </a:prstGeom>
        </p:spPr>
        <p:txBody>
          <a:bodyPr vert="horz" wrap="square" lIns="0" tIns="0" rIns="0" bIns="0"/>
          <a:lstStyle/>
          <a:p>
            <a:pPr algn="l" rtl="0" eaLnBrk="0">
              <a:lnSpc>
                <a:spcPct val="101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文字内容文字内容文字内容文字内容文字内容文字内容文字内容文字内容文字内容</a:t>
            </a:r>
          </a:p>
        </p:txBody>
      </p:sp>
      <p:graphicFrame>
        <p:nvGraphicFramePr>
          <p:cNvPr id="15" name="table 78"/>
          <p:cNvGraphicFramePr>
            <a:graphicFrameLocks noGrp="1"/>
          </p:cNvGraphicFramePr>
          <p:nvPr/>
        </p:nvGraphicFramePr>
        <p:xfrm>
          <a:off x="5969741" y="4817755"/>
          <a:ext cx="2288540" cy="856615"/>
        </p:xfrm>
        <a:graphic>
          <a:graphicData uri="http://schemas.openxmlformats.org/drawingml/2006/table">
            <a:tbl>
              <a:tblPr/>
              <a:tblGrid>
                <a:gridCol w="2288540">
                  <a:extLst>
                    <a:ext uri="{9D8B030D-6E8A-4147-A177-3AD203B41FA5}">
                      <a16:colId xmlns:a16="http://schemas.microsoft.com/office/drawing/2014/main" val="20000"/>
                    </a:ext>
                  </a:extLst>
                </a:gridCol>
              </a:tblGrid>
              <a:tr h="856615">
                <a:tc>
                  <a:txBody>
                    <a:bodyPr/>
                    <a:lstStyle/>
                    <a:p>
                      <a:pPr algn="l" rtl="0" eaLnBrk="0">
                        <a:lnSpc>
                          <a:spcPct val="105000"/>
                        </a:lnSpc>
                      </a:pPr>
                      <a:endParaRPr lang="en-US" altLang="en-US" sz="1000" dirty="0"/>
                    </a:p>
                    <a:p>
                      <a:pPr algn="l" rtl="0" eaLnBrk="0">
                        <a:lnSpc>
                          <a:spcPct val="8000"/>
                        </a:lnSpc>
                      </a:pPr>
                      <a:endParaRPr lang="en-US" altLang="en-US" sz="100" dirty="0"/>
                    </a:p>
                    <a:p>
                      <a:pPr marL="368300" algn="l" rtl="0" eaLnBrk="0">
                        <a:lnSpc>
                          <a:spcPct val="94000"/>
                        </a:lnSpc>
                      </a:pPr>
                      <a:r>
                        <a:rPr sz="2000" kern="0" spc="5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文字内容文字</a:t>
                      </a:r>
                      <a:r>
                        <a:rPr sz="2000"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a:t>
                      </a:r>
                      <a:endParaRPr lang="en-US" altLang="en-US"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16" name="rect"/>
          <p:cNvSpPr/>
          <p:nvPr/>
        </p:nvSpPr>
        <p:spPr>
          <a:xfrm>
            <a:off x="2755008" y="2454476"/>
            <a:ext cx="1624877" cy="297715"/>
          </a:xfrm>
          <a:prstGeom prst="rect">
            <a:avLst/>
          </a:prstGeom>
          <a:solidFill>
            <a:schemeClr val="bg1"/>
          </a:solidFill>
          <a:ln cap="flat">
            <a:noFill/>
            <a:prstDash val="solid"/>
            <a:miter lim="0"/>
          </a:ln>
        </p:spPr>
        <p:txBody>
          <a:bodyPr rtlCol="0"/>
          <a:lstStyle/>
          <a:p>
            <a:pPr algn="ctr"/>
            <a:endParaRPr lang="zh-CN" altLang="en-US"/>
          </a:p>
        </p:txBody>
      </p:sp>
      <p:sp>
        <p:nvSpPr>
          <p:cNvPr id="17" name="textbox 92"/>
          <p:cNvSpPr/>
          <p:nvPr/>
        </p:nvSpPr>
        <p:spPr>
          <a:xfrm>
            <a:off x="1704658" y="2460029"/>
            <a:ext cx="6374129" cy="26924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18" name="textbox 96"/>
          <p:cNvSpPr/>
          <p:nvPr/>
        </p:nvSpPr>
        <p:spPr>
          <a:xfrm>
            <a:off x="1704640" y="4119126"/>
            <a:ext cx="6373495" cy="267970"/>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26" name="textbox 100"/>
          <p:cNvSpPr/>
          <p:nvPr/>
        </p:nvSpPr>
        <p:spPr>
          <a:xfrm>
            <a:off x="4166870" y="4812665"/>
            <a:ext cx="1774190" cy="880110"/>
          </a:xfrm>
          <a:prstGeom prst="rect">
            <a:avLst/>
          </a:prstGeom>
        </p:spPr>
        <p:txBody>
          <a:bodyPr vert="horz" wrap="square" lIns="0" tIns="0" rIns="0" bIns="0"/>
          <a:lstStyle/>
          <a:p>
            <a:pPr algn="l" rtl="0" eaLnBrk="0">
              <a:lnSpc>
                <a:spcPct val="107000"/>
              </a:lnSpc>
            </a:pPr>
            <a:endParaRPr lang="en-US" altLang="en-US" sz="1000" dirty="0"/>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p:txBody>
      </p:sp>
      <p:cxnSp>
        <p:nvCxnSpPr>
          <p:cNvPr id="28" name="直接箭头连接符 27"/>
          <p:cNvCxnSpPr>
            <a:endCxn id="26" idx="3"/>
          </p:cNvCxnSpPr>
          <p:nvPr/>
        </p:nvCxnSpPr>
        <p:spPr>
          <a:xfrm>
            <a:off x="5724525" y="5244465"/>
            <a:ext cx="216535" cy="8255"/>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3641090" y="4411345"/>
            <a:ext cx="45466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a:off x="4095750" y="4411345"/>
            <a:ext cx="43434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3566795" y="2769235"/>
            <a:ext cx="1270" cy="16002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sp>
        <p:nvSpPr>
          <p:cNvPr id="32" name="textbox 104"/>
          <p:cNvSpPr/>
          <p:nvPr/>
        </p:nvSpPr>
        <p:spPr>
          <a:xfrm>
            <a:off x="2466975" y="4812665"/>
            <a:ext cx="1542415" cy="906780"/>
          </a:xfrm>
          <a:prstGeom prst="rect">
            <a:avLst/>
          </a:prstGeom>
        </p:spPr>
        <p:txBody>
          <a:bodyPr vert="horz" wrap="square" lIns="0" tIns="0" rIns="0" bIns="0"/>
          <a:lstStyle/>
          <a:p>
            <a:pPr algn="l" rtl="0" eaLnBrk="0">
              <a:lnSpc>
                <a:spcPct val="109000"/>
              </a:lnSpc>
            </a:pPr>
            <a:endParaRPr lang="en-US" altLang="en-US" sz="1000" dirty="0"/>
          </a:p>
          <a:p>
            <a:pPr marL="256540" algn="l" rtl="0" eaLnBrk="0">
              <a:lnSpc>
                <a:spcPct val="94000"/>
              </a:lnSpc>
              <a:spcBef>
                <a:spcPts val="0"/>
              </a:spcBef>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    文字内容</a:t>
            </a:r>
          </a:p>
        </p:txBody>
      </p:sp>
      <p:sp>
        <p:nvSpPr>
          <p:cNvPr id="14" name="文本框 13"/>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3" name="文本框 2"/>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 name="文本框 3"/>
          <p:cNvSpPr txBox="1"/>
          <p:nvPr>
            <p:custDataLst>
              <p:tags r:id="rId10"/>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xODk3YmU2ZDhkNjY5OTQ0ZTZiZGZjMzVhMjJiMTkifQ=="/>
  <p:tag name="RESOURCE_RECORD_KEY" val="{&quot;71&quot;:[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36AB"/>
      </a:dk1>
      <a:lt1>
        <a:srgbClr val="A6E1E8"/>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PS">
  <a:themeElements>
    <a:clrScheme name="">
      <a:dk1>
        <a:srgbClr val="0036AB"/>
      </a:dk1>
      <a:lt1>
        <a:srgbClr val="94DCE3"/>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714</TotalTime>
  <Words>1877</Words>
  <Application>Microsoft Macintosh PowerPoint</Application>
  <PresentationFormat>宽屏</PresentationFormat>
  <Paragraphs>352</Paragraphs>
  <Slides>32</Slides>
  <Notes>3</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32</vt:i4>
      </vt:variant>
    </vt:vector>
  </HeadingPairs>
  <TitlesOfParts>
    <vt:vector size="43" baseType="lpstr">
      <vt:lpstr>思源黑体 CN Bold</vt:lpstr>
      <vt:lpstr>思源黑体 CN Heavy</vt:lpstr>
      <vt:lpstr>思源黑体 CN Medium</vt:lpstr>
      <vt:lpstr>思源黑体 CN Regular</vt:lpstr>
      <vt:lpstr>微软雅黑</vt:lpstr>
      <vt:lpstr>Arial</vt:lpstr>
      <vt:lpstr>Calibri</vt:lpstr>
      <vt:lpstr>WPS</vt:lpstr>
      <vt:lpstr>1_WPS</vt:lpstr>
      <vt:lpstr>2_WPS</vt:lpstr>
      <vt:lpstr>CorelDraw.Graphic.24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Langyi Chen</cp:lastModifiedBy>
  <cp:revision>67</cp:revision>
  <dcterms:created xsi:type="dcterms:W3CDTF">2023-08-09T12:44:00Z</dcterms:created>
  <dcterms:modified xsi:type="dcterms:W3CDTF">2025-11-19T03:44:16Z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52E07FCDCA9C4856B7153F7B2A7A1248_13</vt:lpwstr>
  </property>
  <property fmtid="{D5CDD505-2E9C-101B-9397-08002B2CF9AE}" pid="3" name="KSOProductBuildVer">
    <vt:lpwstr>2052-12.1.0.16729</vt:lpwstr>
  </property>
</Properties>
</file>